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charts/colors5.xml" ContentType="application/vnd.ms-office.chartcolorstyle+xml"/>
  <Override PartName="/ppt/charts/style10.xml" ContentType="application/vnd.ms-office.chartstyle+xml"/>
  <Override PartName="/ppt/charts/colors1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1" r:id="rId2"/>
    <p:sldMasterId id="2147483648" r:id="rId3"/>
  </p:sldMasterIdLst>
  <p:notesMasterIdLst>
    <p:notesMasterId r:id="rId58"/>
  </p:notesMasterIdLst>
  <p:sldIdLst>
    <p:sldId id="1122" r:id="rId4"/>
    <p:sldId id="1136" r:id="rId5"/>
    <p:sldId id="1123" r:id="rId6"/>
    <p:sldId id="1124" r:id="rId7"/>
    <p:sldId id="1180" r:id="rId8"/>
    <p:sldId id="260" r:id="rId9"/>
    <p:sldId id="1127" r:id="rId10"/>
    <p:sldId id="1115" r:id="rId11"/>
    <p:sldId id="262" r:id="rId12"/>
    <p:sldId id="1118" r:id="rId13"/>
    <p:sldId id="1126" r:id="rId14"/>
    <p:sldId id="1129" r:id="rId15"/>
    <p:sldId id="1166" r:id="rId16"/>
    <p:sldId id="1168" r:id="rId17"/>
    <p:sldId id="1128" r:id="rId18"/>
    <p:sldId id="1116" r:id="rId19"/>
    <p:sldId id="1137" r:id="rId20"/>
    <p:sldId id="1138" r:id="rId21"/>
    <p:sldId id="1163" r:id="rId22"/>
    <p:sldId id="1142" r:id="rId23"/>
    <p:sldId id="1144" r:id="rId24"/>
    <p:sldId id="1145" r:id="rId25"/>
    <p:sldId id="1148" r:id="rId26"/>
    <p:sldId id="1150" r:id="rId27"/>
    <p:sldId id="1152" r:id="rId28"/>
    <p:sldId id="1153" r:id="rId29"/>
    <p:sldId id="1159" r:id="rId30"/>
    <p:sldId id="1160" r:id="rId31"/>
    <p:sldId id="1161" r:id="rId32"/>
    <p:sldId id="1162" r:id="rId33"/>
    <p:sldId id="319" r:id="rId34"/>
    <p:sldId id="376" r:id="rId35"/>
    <p:sldId id="1164" r:id="rId36"/>
    <p:sldId id="256" r:id="rId37"/>
    <p:sldId id="258" r:id="rId38"/>
    <p:sldId id="1119" r:id="rId39"/>
    <p:sldId id="1169" r:id="rId40"/>
    <p:sldId id="1171" r:id="rId41"/>
    <p:sldId id="1172" r:id="rId42"/>
    <p:sldId id="1173" r:id="rId43"/>
    <p:sldId id="1176" r:id="rId44"/>
    <p:sldId id="1174" r:id="rId45"/>
    <p:sldId id="1178" r:id="rId46"/>
    <p:sldId id="1177" r:id="rId47"/>
    <p:sldId id="1179" r:id="rId48"/>
    <p:sldId id="1170" r:id="rId49"/>
    <p:sldId id="1135" r:id="rId50"/>
    <p:sldId id="259" r:id="rId51"/>
    <p:sldId id="1113" r:id="rId52"/>
    <p:sldId id="263" r:id="rId53"/>
    <p:sldId id="257" r:id="rId54"/>
    <p:sldId id="1114" r:id="rId55"/>
    <p:sldId id="1146" r:id="rId56"/>
    <p:sldId id="1165" r:id="rId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008A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18" y="-4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Feuille_Microsoft_Office_Excel1.xlsx"/><Relationship Id="rId1" Type="http://schemas.openxmlformats.org/officeDocument/2006/relationships/themeOverride" Target="../theme/themeOverride2.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atlas.edf.fr\CO\retd-tgvdv2\individuel.010\D82942\Sauv_13012022\Confinement\Hercule\Film_SUD\Prix&amp;Co&#251;ts\Doc%20prix\2022\Impact%20sur%20les%20co&#251;ts\Synth&#232;se%20EVolution%20des%20Co&#251;ts.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2.xml"/><Relationship Id="rId1" Type="http://schemas.openxmlformats.org/officeDocument/2006/relationships/oleObject" Target="file:///\\atlas.edf.fr\CO\retd-tgvdv2\individuel.010\D82942\Sauv_13012022\Confinement\Hercule\Film_SUD\Prix&amp;Co&#251;ts\Doc%20prix\2022\Impact%20sur%20les%20co&#251;ts\Synth&#232;se%20EVolution%20des%20Co&#251;ts.xlsx" TargetMode="Externa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chartUserShapes" Target="../drawings/drawing3.xml"/><Relationship Id="rId1" Type="http://schemas.openxmlformats.org/officeDocument/2006/relationships/oleObject" Target="file:///\\atlas.edf.fr\CO\retd-tgvdv2\individuel.010\D82942\Sauv_13012022\Confinement\Hercule\Film_SUD\Prix&amp;Co&#251;ts\Doc%20prix\2022\Impact%20sur%20les%20co&#251;ts\Synth&#232;se%20EVolution%20des%20Co&#251;ts.xlsx" TargetMode="Externa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atlas.edf.fr\CO\retd-tgvdv2\individuel.010\D82942\Sauv_13012022\Confinement\Hercule\Film_SUD\Prix&amp;Co&#251;ts\Doc%20prix\2022\Impact%20sur%20les%20co&#251;ts\Synth&#232;se%20EVolution%20des%20Co&#251;ts.xlsx" TargetMode="Externa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chartUserShapes" Target="../drawings/drawing4.xml"/><Relationship Id="rId1" Type="http://schemas.openxmlformats.org/officeDocument/2006/relationships/oleObject" Target="file:///\\atlas.edf.fr\CO\retd-tgvdv2\individuel.010\D82942\Sauv_13012022\Confinement\Hercule\Film_SUD\Prix&amp;Co&#251;ts\Doc%20prix\2022\Impact%20sur%20les%20co&#251;ts\Synth&#232;se%20EVolution%20des%20Co&#251;ts.xlsx" TargetMode="Externa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atlas.edf.fr\CO\retd-tgvdv2\individuel.010\D82942\Sauv_13012022\Confinement\Hercule\Film_SUD\Prix&amp;Co&#251;ts\Doc%20prix\LesPlusImportants\Impact%20du%20cout%20de%20financement%20-%20WACC\2022_Calcul_Part_CoutCapital_Par%20Filier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82942\AppData\Local\Temp\YearAhead%202002-202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atlas.edf.fr\CO\retd-tgvdv2\individuel.010\D82942\Sauv_13012022\Confinement\Hercule\Film_SUD\Prix&amp;Co&#251;ts\Doc%20prix\2022\Impact%20sur%20les%20co&#251;ts\2022-023_Calculs%20cout%20de%20prod-def_PourLeMonde_D&#233;taill&#233;.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D82942\Documents\Confinement\Hercule\Echanges\Alain%20Grandjean\Prix%20&#233;lectricit&#233;\INSEE_%20ip1746_corr.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D82942\Documents\Confinement\Hercule\Echanges\Alain%20Grandjean\Prix%20&#233;lectricit&#233;\INSEE_%20ip1746_corr.xls"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D82942\Documents\Confinement\Hercule\Echanges\Alain%20Grandjean\Prix%20&#233;lectricit&#233;\INSEE_%20ip1746_corr.xls"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D82942\Documents\Confinement\Hercule\Echanges\Alain%20Grandjean\Prix%20&#233;lectricit&#233;\INSEE_%20ip1746_corr.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atlas.edf.fr\CO\retd-tgvdv2\individuel.010\D82942\Sauv_13012022\Confinement\Hercule\Film_SUD\Prix&amp;Co&#251;ts\Doc%20prix\LesPlusImportants\Impact%20du%20cout%20de%20financement%20-%20WACC\2022_Calcul_Part_CoutCapital_Par%20Filiere.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1.xml"/><Relationship Id="rId1" Type="http://schemas.openxmlformats.org/officeDocument/2006/relationships/oleObject" Target="file:///\\atlas.edf.fr\CO\retd-tgvdv2\individuel.010\D82942\Sauv_13012022\Confinement\Hercule\Film_SUD\Prix&amp;Co&#251;ts\Doc%20prix\LesPlusImportants\Impact%20du%20cout%20de%20financement%20-%20WACC\2022_Calcul_Part_CoutCapital_Par%20Filiere.xlsx" TargetMode="Externa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'bilans annuels'!$BC$2</c:f>
              <c:strCache>
                <c:ptCount val="1"/>
                <c:pt idx="0">
                  <c:v>Coûts fixes de réseaux</c:v>
                </c:pt>
              </c:strCache>
            </c:strRef>
          </c:tx>
          <c:spPr>
            <a:solidFill>
              <a:schemeClr val="bg1">
                <a:lumMod val="65000"/>
              </a:schemeClr>
            </a:solidFill>
            <a:ln>
              <a:noFill/>
            </a:ln>
            <a:effectLst/>
          </c:spPr>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annuels'!$BC$3:$BC$12</c:f>
              <c:numCache>
                <c:formatCode>#,##0</c:formatCode>
                <c:ptCount val="10"/>
                <c:pt idx="0">
                  <c:v>12016</c:v>
                </c:pt>
                <c:pt idx="1">
                  <c:v>12016</c:v>
                </c:pt>
                <c:pt idx="2">
                  <c:v>12143</c:v>
                </c:pt>
                <c:pt idx="3">
                  <c:v>12563</c:v>
                </c:pt>
                <c:pt idx="4">
                  <c:v>12964</c:v>
                </c:pt>
                <c:pt idx="5">
                  <c:v>13278.098617479789</c:v>
                </c:pt>
                <c:pt idx="6">
                  <c:v>13232.571927784169</c:v>
                </c:pt>
                <c:pt idx="7">
                  <c:v>13312.598251426494</c:v>
                </c:pt>
                <c:pt idx="8">
                  <c:v>13334.17313325804</c:v>
                </c:pt>
                <c:pt idx="9">
                  <c:v>13334.17313325804</c:v>
                </c:pt>
              </c:numCache>
            </c:numRef>
          </c:val>
          <c:extLst xmlns:c16r2="http://schemas.microsoft.com/office/drawing/2015/06/chart">
            <c:ext xmlns:c16="http://schemas.microsoft.com/office/drawing/2014/chart" uri="{C3380CC4-5D6E-409C-BE32-E72D297353CC}">
              <c16:uniqueId val="{00000000-3964-48D9-A27D-65B67052CB53}"/>
            </c:ext>
          </c:extLst>
        </c:ser>
        <c:ser>
          <c:idx val="1"/>
          <c:order val="1"/>
          <c:tx>
            <c:strRef>
              <c:f>'bilans annuels'!$BD$2</c:f>
              <c:strCache>
                <c:ptCount val="1"/>
                <c:pt idx="0">
                  <c:v>Coûts fixes de production</c:v>
                </c:pt>
              </c:strCache>
            </c:strRef>
          </c:tx>
          <c:spPr>
            <a:solidFill>
              <a:schemeClr val="bg1">
                <a:lumMod val="85000"/>
              </a:schemeClr>
            </a:solidFill>
            <a:ln>
              <a:noFill/>
            </a:ln>
            <a:effectLst/>
          </c:spPr>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annuels'!$BD$3:$BD$12</c:f>
              <c:numCache>
                <c:formatCode>#,##0</c:formatCode>
                <c:ptCount val="10"/>
                <c:pt idx="0">
                  <c:v>21909.316739729249</c:v>
                </c:pt>
                <c:pt idx="1">
                  <c:v>22224.651369617506</c:v>
                </c:pt>
                <c:pt idx="2">
                  <c:v>22217.270516176708</c:v>
                </c:pt>
                <c:pt idx="3">
                  <c:v>22277.803517023753</c:v>
                </c:pt>
                <c:pt idx="4">
                  <c:v>22185.593230359747</c:v>
                </c:pt>
                <c:pt idx="5">
                  <c:v>22561.556603959751</c:v>
                </c:pt>
                <c:pt idx="6">
                  <c:v>22892.166800359755</c:v>
                </c:pt>
                <c:pt idx="7">
                  <c:v>23216.243000359751</c:v>
                </c:pt>
                <c:pt idx="8">
                  <c:v>23521.757110759754</c:v>
                </c:pt>
                <c:pt idx="9">
                  <c:v>23438.649764359747</c:v>
                </c:pt>
              </c:numCache>
            </c:numRef>
          </c:val>
          <c:extLst xmlns:c16r2="http://schemas.microsoft.com/office/drawing/2015/06/chart">
            <c:ext xmlns:c16="http://schemas.microsoft.com/office/drawing/2014/chart" uri="{C3380CC4-5D6E-409C-BE32-E72D297353CC}">
              <c16:uniqueId val="{00000001-3964-48D9-A27D-65B67052CB53}"/>
            </c:ext>
          </c:extLst>
        </c:ser>
        <c:ser>
          <c:idx val="2"/>
          <c:order val="2"/>
          <c:tx>
            <c:strRef>
              <c:f>'bilans annuels'!$BE$2</c:f>
              <c:strCache>
                <c:ptCount val="1"/>
                <c:pt idx="0">
                  <c:v>Combustibles nucléaires</c:v>
                </c:pt>
              </c:strCache>
            </c:strRef>
          </c:tx>
          <c:spPr>
            <a:solidFill>
              <a:schemeClr val="accent4"/>
            </a:solidFill>
            <a:ln>
              <a:noFill/>
            </a:ln>
            <a:effectLst/>
          </c:spPr>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annuels'!$BE$3:$BE$12</c:f>
              <c:numCache>
                <c:formatCode>#,##0</c:formatCode>
                <c:ptCount val="10"/>
                <c:pt idx="0">
                  <c:v>4366.5003187608736</c:v>
                </c:pt>
                <c:pt idx="1">
                  <c:v>4315.4423580306038</c:v>
                </c:pt>
                <c:pt idx="2">
                  <c:v>4422.6909545798017</c:v>
                </c:pt>
                <c:pt idx="3">
                  <c:v>4432.6880917759781</c:v>
                </c:pt>
                <c:pt idx="4">
                  <c:v>4075.5624319990116</c:v>
                </c:pt>
                <c:pt idx="5">
                  <c:v>3983.7480743185488</c:v>
                </c:pt>
                <c:pt idx="6">
                  <c:v>4058.9367578532006</c:v>
                </c:pt>
                <c:pt idx="7">
                  <c:v>3874.5493247999993</c:v>
                </c:pt>
                <c:pt idx="8">
                  <c:v>3407.7351200000007</c:v>
                </c:pt>
                <c:pt idx="9">
                  <c:v>3605.9796699999997</c:v>
                </c:pt>
              </c:numCache>
            </c:numRef>
          </c:val>
          <c:extLst xmlns:c16r2="http://schemas.microsoft.com/office/drawing/2015/06/chart">
            <c:ext xmlns:c16="http://schemas.microsoft.com/office/drawing/2014/chart" uri="{C3380CC4-5D6E-409C-BE32-E72D297353CC}">
              <c16:uniqueId val="{00000002-3964-48D9-A27D-65B67052CB53}"/>
            </c:ext>
          </c:extLst>
        </c:ser>
        <c:ser>
          <c:idx val="3"/>
          <c:order val="3"/>
          <c:tx>
            <c:strRef>
              <c:f>'bilans annuels'!$BF$2</c:f>
              <c:strCache>
                <c:ptCount val="1"/>
                <c:pt idx="0">
                  <c:v>Combustible gaz</c:v>
                </c:pt>
              </c:strCache>
            </c:strRef>
          </c:tx>
          <c:spPr>
            <a:solidFill>
              <a:srgbClr val="FF0000"/>
            </a:solidFill>
            <a:ln>
              <a:noFill/>
            </a:ln>
            <a:effectLst/>
          </c:spPr>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annuels'!$BF$3:$BF$12</c:f>
              <c:numCache>
                <c:formatCode>#,##0</c:formatCode>
                <c:ptCount val="10"/>
                <c:pt idx="0">
                  <c:v>1193.6004766604078</c:v>
                </c:pt>
                <c:pt idx="1">
                  <c:v>1054.1468861353167</c:v>
                </c:pt>
                <c:pt idx="2">
                  <c:v>674.39760344118076</c:v>
                </c:pt>
                <c:pt idx="3">
                  <c:v>902.8649715391748</c:v>
                </c:pt>
                <c:pt idx="4">
                  <c:v>1080.1806480396897</c:v>
                </c:pt>
                <c:pt idx="5">
                  <c:v>1476.8063956936583</c:v>
                </c:pt>
                <c:pt idx="6">
                  <c:v>1453.716171079383</c:v>
                </c:pt>
                <c:pt idx="7">
                  <c:v>1424.2659292800727</c:v>
                </c:pt>
                <c:pt idx="8">
                  <c:v>994.59358104000012</c:v>
                </c:pt>
                <c:pt idx="9">
                  <c:v>3633.4846175143639</c:v>
                </c:pt>
              </c:numCache>
            </c:numRef>
          </c:val>
          <c:extLst xmlns:c16r2="http://schemas.microsoft.com/office/drawing/2015/06/chart">
            <c:ext xmlns:c16="http://schemas.microsoft.com/office/drawing/2014/chart" uri="{C3380CC4-5D6E-409C-BE32-E72D297353CC}">
              <c16:uniqueId val="{00000003-3964-48D9-A27D-65B67052CB53}"/>
            </c:ext>
          </c:extLst>
        </c:ser>
        <c:ser>
          <c:idx val="4"/>
          <c:order val="4"/>
          <c:tx>
            <c:strRef>
              <c:f>'bilans annuels'!$BG$2</c:f>
              <c:strCache>
                <c:ptCount val="1"/>
                <c:pt idx="0">
                  <c:v>Autres combustibles</c:v>
                </c:pt>
              </c:strCache>
            </c:strRef>
          </c:tx>
          <c:spPr>
            <a:solidFill>
              <a:schemeClr val="accent2">
                <a:lumMod val="60000"/>
                <a:lumOff val="40000"/>
              </a:schemeClr>
            </a:solidFill>
            <a:ln>
              <a:noFill/>
            </a:ln>
            <a:effectLst/>
          </c:spPr>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annuels'!$BG$3:$BG$12</c:f>
              <c:numCache>
                <c:formatCode>#,##0</c:formatCode>
                <c:ptCount val="10"/>
                <c:pt idx="0">
                  <c:v>1877.158594150141</c:v>
                </c:pt>
                <c:pt idx="1">
                  <c:v>1498.3587749638318</c:v>
                </c:pt>
                <c:pt idx="2">
                  <c:v>1162.861954260085</c:v>
                </c:pt>
                <c:pt idx="3">
                  <c:v>1106.476724353045</c:v>
                </c:pt>
                <c:pt idx="4">
                  <c:v>1021.823486561993</c:v>
                </c:pt>
                <c:pt idx="5">
                  <c:v>1216.0586235233843</c:v>
                </c:pt>
                <c:pt idx="6">
                  <c:v>1094.5100866115395</c:v>
                </c:pt>
                <c:pt idx="7">
                  <c:v>967.68939799289171</c:v>
                </c:pt>
                <c:pt idx="8">
                  <c:v>873.20878476791302</c:v>
                </c:pt>
                <c:pt idx="9">
                  <c:v>1224.5911610972421</c:v>
                </c:pt>
              </c:numCache>
            </c:numRef>
          </c:val>
          <c:extLst xmlns:c16r2="http://schemas.microsoft.com/office/drawing/2015/06/chart">
            <c:ext xmlns:c16="http://schemas.microsoft.com/office/drawing/2014/chart" uri="{C3380CC4-5D6E-409C-BE32-E72D297353CC}">
              <c16:uniqueId val="{00000004-3964-48D9-A27D-65B67052CB53}"/>
            </c:ext>
          </c:extLst>
        </c:ser>
        <c:ser>
          <c:idx val="5"/>
          <c:order val="5"/>
          <c:tx>
            <c:strRef>
              <c:f>'bilans annuels'!$BH$2</c:f>
              <c:strCache>
                <c:ptCount val="1"/>
                <c:pt idx="0">
                  <c:v>imports</c:v>
                </c:pt>
              </c:strCache>
            </c:strRef>
          </c:tx>
          <c:spPr>
            <a:solidFill>
              <a:srgbClr val="7030A0"/>
            </a:solidFill>
            <a:ln>
              <a:noFill/>
            </a:ln>
            <a:effectLst/>
          </c:spPr>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annuels'!$BH$3:$BH$12</c:f>
              <c:numCache>
                <c:formatCode>#,##0</c:formatCode>
                <c:ptCount val="10"/>
                <c:pt idx="0">
                  <c:v>740.52246279455858</c:v>
                </c:pt>
                <c:pt idx="1">
                  <c:v>645.77332202665355</c:v>
                </c:pt>
                <c:pt idx="2">
                  <c:v>230.21806876321614</c:v>
                </c:pt>
                <c:pt idx="3">
                  <c:v>348.41690701150327</c:v>
                </c:pt>
                <c:pt idx="4">
                  <c:v>927.36420565341837</c:v>
                </c:pt>
                <c:pt idx="5">
                  <c:v>1279.0411560438579</c:v>
                </c:pt>
                <c:pt idx="6">
                  <c:v>797.85895750520956</c:v>
                </c:pt>
                <c:pt idx="7">
                  <c:v>712.6849570725235</c:v>
                </c:pt>
                <c:pt idx="8">
                  <c:v>733.71851199615992</c:v>
                </c:pt>
                <c:pt idx="9">
                  <c:v>3796.8378341450011</c:v>
                </c:pt>
              </c:numCache>
            </c:numRef>
          </c:val>
          <c:extLst xmlns:c16r2="http://schemas.microsoft.com/office/drawing/2015/06/chart">
            <c:ext xmlns:c16="http://schemas.microsoft.com/office/drawing/2014/chart" uri="{C3380CC4-5D6E-409C-BE32-E72D297353CC}">
              <c16:uniqueId val="{00000005-3964-48D9-A27D-65B67052CB53}"/>
            </c:ext>
          </c:extLst>
        </c:ser>
        <c:ser>
          <c:idx val="6"/>
          <c:order val="6"/>
          <c:tx>
            <c:strRef>
              <c:f>'bilans annuels'!$BI$2</c:f>
              <c:strCache>
                <c:ptCount val="1"/>
                <c:pt idx="0">
                  <c:v>exports</c:v>
                </c:pt>
              </c:strCache>
            </c:strRef>
          </c:tx>
          <c:spPr>
            <a:solidFill>
              <a:srgbClr val="CDACE6"/>
            </a:solidFill>
            <a:ln>
              <a:noFill/>
            </a:ln>
            <a:effectLst/>
          </c:spPr>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annuels'!$BI$3:$BI$12</c:f>
              <c:numCache>
                <c:formatCode>#,##0</c:formatCode>
                <c:ptCount val="10"/>
                <c:pt idx="0">
                  <c:v>-2550.6717863588701</c:v>
                </c:pt>
                <c:pt idx="1">
                  <c:v>-2437.6835632291618</c:v>
                </c:pt>
                <c:pt idx="2">
                  <c:v>-2480.3661436091979</c:v>
                </c:pt>
                <c:pt idx="3">
                  <c:v>-2756.2898191451927</c:v>
                </c:pt>
                <c:pt idx="4">
                  <c:v>-1978.539277488577</c:v>
                </c:pt>
                <c:pt idx="5">
                  <c:v>-2548.5252750363138</c:v>
                </c:pt>
                <c:pt idx="6">
                  <c:v>-3600.9496648513664</c:v>
                </c:pt>
                <c:pt idx="7">
                  <c:v>-2692.4162553250458</c:v>
                </c:pt>
                <c:pt idx="8">
                  <c:v>-1866.2792001951188</c:v>
                </c:pt>
                <c:pt idx="9">
                  <c:v>-6298.6823650050001</c:v>
                </c:pt>
              </c:numCache>
            </c:numRef>
          </c:val>
          <c:extLst xmlns:c16r2="http://schemas.microsoft.com/office/drawing/2015/06/chart">
            <c:ext xmlns:c16="http://schemas.microsoft.com/office/drawing/2014/chart" uri="{C3380CC4-5D6E-409C-BE32-E72D297353CC}">
              <c16:uniqueId val="{00000006-3964-48D9-A27D-65B67052CB53}"/>
            </c:ext>
          </c:extLst>
        </c:ser>
        <c:dLbls/>
        <c:overlap val="100"/>
        <c:axId val="415157632"/>
        <c:axId val="415171712"/>
      </c:barChart>
      <c:lineChart>
        <c:grouping val="standard"/>
        <c:ser>
          <c:idx val="7"/>
          <c:order val="7"/>
          <c:tx>
            <c:strRef>
              <c:f>'bilans annuels'!$BJ$2</c:f>
              <c:strCache>
                <c:ptCount val="1"/>
                <c:pt idx="0">
                  <c:v>Total</c:v>
                </c:pt>
              </c:strCache>
            </c:strRef>
          </c:tx>
          <c:spPr>
            <a:ln w="28575" cap="rnd">
              <a:noFill/>
              <a:round/>
            </a:ln>
            <a:effectLst/>
          </c:spPr>
          <c:marker>
            <c:symbol val="square"/>
            <c:size val="5"/>
            <c:spPr>
              <a:solidFill>
                <a:schemeClr val="bg1"/>
              </a:solidFill>
              <a:ln w="12700">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annuels'!$BJ$3:$BJ$12</c:f>
              <c:numCache>
                <c:formatCode>#,##0</c:formatCode>
                <c:ptCount val="10"/>
                <c:pt idx="0">
                  <c:v>39552.426805736359</c:v>
                </c:pt>
                <c:pt idx="1">
                  <c:v>39316.689147544756</c:v>
                </c:pt>
                <c:pt idx="2">
                  <c:v>38370.072953611787</c:v>
                </c:pt>
                <c:pt idx="3">
                  <c:v>38874.960392558256</c:v>
                </c:pt>
                <c:pt idx="4">
                  <c:v>40275.984725125287</c:v>
                </c:pt>
                <c:pt idx="5">
                  <c:v>41246.784195982684</c:v>
                </c:pt>
                <c:pt idx="6">
                  <c:v>39928.811036341889</c:v>
                </c:pt>
                <c:pt idx="7">
                  <c:v>40815.614605606694</c:v>
                </c:pt>
                <c:pt idx="8">
                  <c:v>40998.907041626735</c:v>
                </c:pt>
                <c:pt idx="9">
                  <c:v>42735.033815369396</c:v>
                </c:pt>
              </c:numCache>
            </c:numRef>
          </c:val>
          <c:extLst xmlns:c16r2="http://schemas.microsoft.com/office/drawing/2015/06/chart">
            <c:ext xmlns:c16="http://schemas.microsoft.com/office/drawing/2014/chart" uri="{C3380CC4-5D6E-409C-BE32-E72D297353CC}">
              <c16:uniqueId val="{00000007-3964-48D9-A27D-65B67052CB53}"/>
            </c:ext>
          </c:extLst>
        </c:ser>
        <c:dLbls/>
        <c:marker val="1"/>
        <c:axId val="415157632"/>
        <c:axId val="415171712"/>
      </c:lineChart>
      <c:catAx>
        <c:axId val="415157632"/>
        <c:scaling>
          <c:orientation val="minMax"/>
        </c:scaling>
        <c:axPos val="b"/>
        <c:numFmt formatCode="0"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5171712"/>
        <c:crosses val="autoZero"/>
        <c:auto val="1"/>
        <c:lblAlgn val="ctr"/>
        <c:lblOffset val="100"/>
      </c:catAx>
      <c:valAx>
        <c:axId val="415171712"/>
        <c:scaling>
          <c:orientation val="minMax"/>
          <c:max val="50000"/>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5157632"/>
        <c:crosses val="autoZero"/>
        <c:crossBetween val="between"/>
        <c:dispUnits>
          <c:builtInUnit val="thousands"/>
          <c:dispUnitsLbl>
            <c:layout>
              <c:manualLayout>
                <c:xMode val="edge"/>
                <c:yMode val="edge"/>
                <c:x val="2.0550760378133991E-2"/>
                <c:y val="0.3694256974818399"/>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Md€</a:t>
                  </a:r>
                  <a:r>
                    <a:rPr lang="en-US" baseline="-25000"/>
                    <a:t>2021</a:t>
                  </a:r>
                </a:p>
              </c:rich>
            </c:tx>
            <c:spPr>
              <a:noFill/>
              <a:ln>
                <a:noFill/>
              </a:ln>
              <a:effectLst/>
            </c:spPr>
          </c:dispUnitsLbl>
        </c:dispUnits>
      </c:valAx>
      <c:spPr>
        <a:noFill/>
        <a:ln>
          <a:noFill/>
        </a:ln>
        <a:effectLst/>
      </c:spPr>
    </c:plotArea>
    <c:legend>
      <c:legendPos val="r"/>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noFill/>
    </a:ln>
    <a:effectLst/>
  </c:spPr>
  <c:txPr>
    <a:bodyPr/>
    <a:lstStyle/>
    <a:p>
      <a:pPr>
        <a:defRPr/>
      </a:pPr>
      <a:endParaRPr lang="fr-FR"/>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200" b="1"/>
              <a:t>Composition</a:t>
            </a:r>
            <a:r>
              <a:rPr lang="fr-FR" sz="1200" b="1" baseline="0"/>
              <a:t> des coûts du système électrique français</a:t>
            </a:r>
          </a:p>
          <a:p>
            <a:pPr>
              <a:defRPr sz="1400" b="0" i="0" u="none" strike="noStrike" kern="1200" spc="0" baseline="0">
                <a:solidFill>
                  <a:schemeClr val="tx1">
                    <a:lumMod val="65000"/>
                    <a:lumOff val="35000"/>
                  </a:schemeClr>
                </a:solidFill>
                <a:latin typeface="+mn-lt"/>
                <a:ea typeface="+mn-ea"/>
                <a:cs typeface="+mn-cs"/>
              </a:defRPr>
            </a:pPr>
            <a:r>
              <a:rPr lang="fr-FR" sz="1100" b="1" baseline="0"/>
              <a:t>(Moyenne 2012-2019)</a:t>
            </a:r>
            <a:endParaRPr lang="fr-FR" sz="1100" b="1"/>
          </a:p>
        </c:rich>
      </c:tx>
      <c:layout>
        <c:manualLayout>
          <c:xMode val="edge"/>
          <c:yMode val="edge"/>
          <c:x val="0.18436628272705588"/>
          <c:y val="0"/>
        </c:manualLayout>
      </c:layout>
      <c:spPr>
        <a:noFill/>
        <a:ln>
          <a:noFill/>
        </a:ln>
        <a:effectLst/>
      </c:spPr>
    </c:title>
    <c:plotArea>
      <c:layout/>
      <c:pieChart>
        <c:varyColors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fr-FR"/>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7E1-48F7-978D-AA40647C05D6}"/>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7E1-48F7-978D-AA40647C05D6}"/>
              </c:ext>
            </c:extLst>
          </c:dPt>
          <c:dPt>
            <c:idx val="2"/>
            <c:explosion val="8"/>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7E1-48F7-978D-AA40647C05D6}"/>
              </c:ext>
            </c:extLst>
          </c:dPt>
          <c:dLbls>
            <c:dLbl>
              <c:idx val="0"/>
              <c:layout>
                <c:manualLayout>
                  <c:x val="8.2644628099172585E-3"/>
                  <c:y val="3.8461528754914001E-2"/>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E1-48F7-978D-AA40647C05D6}"/>
                </c:ext>
              </c:extLst>
            </c:dLbl>
            <c:dLbl>
              <c:idx val="1"/>
              <c:layout>
                <c:manualLayout>
                  <c:x val="-7.4380165289256214E-2"/>
                  <c:y val="-0.11538458626474199"/>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E1-48F7-978D-AA40647C05D6}"/>
                </c:ext>
              </c:extLst>
            </c:dLbl>
            <c:dLbl>
              <c:idx val="2"/>
              <c:layout>
                <c:manualLayout>
                  <c:x val="-7.4380165289256214E-2"/>
                  <c:y val="4.8076910943642519E-2"/>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7E1-48F7-978D-AA40647C05D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fr-FR"/>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'Part coûts fixes-variables'!$G$2:$I$2</c:f>
              <c:strCache>
                <c:ptCount val="3"/>
                <c:pt idx="0">
                  <c:v>Coût fixes de réseaux</c:v>
                </c:pt>
                <c:pt idx="1">
                  <c:v>Coûts fixes de production</c:v>
                </c:pt>
                <c:pt idx="2">
                  <c:v>Coûts variables de production</c:v>
                </c:pt>
              </c:strCache>
            </c:strRef>
          </c:cat>
          <c:val>
            <c:numRef>
              <c:f>'Part coûts fixes-variables'!$G$15:$I$15</c:f>
              <c:numCache>
                <c:formatCode>0%</c:formatCode>
                <c:ptCount val="3"/>
                <c:pt idx="0">
                  <c:v>0.3031138169470764</c:v>
                </c:pt>
                <c:pt idx="1">
                  <c:v>0.58944013235038628</c:v>
                </c:pt>
                <c:pt idx="2">
                  <c:v>0.10744605070253756</c:v>
                </c:pt>
              </c:numCache>
            </c:numRef>
          </c:val>
          <c:extLst xmlns:c16r2="http://schemas.microsoft.com/office/drawing/2015/06/chart">
            <c:ext xmlns:c16="http://schemas.microsoft.com/office/drawing/2014/chart" uri="{C3380CC4-5D6E-409C-BE32-E72D297353CC}">
              <c16:uniqueId val="{00000006-87E1-48F7-978D-AA40647C05D6}"/>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fr-FR"/>
  <c:chart>
    <c:autoTitleDeleted val="1"/>
    <c:plotArea>
      <c:layout/>
      <c:pieChart>
        <c:varyColors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fr-FR"/>
  <c:chart>
    <c:autoTitleDeleted val="1"/>
    <c:plotArea>
      <c:layout/>
      <c:pieChart>
        <c:varyColors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200" b="1"/>
              <a:t>Composition</a:t>
            </a:r>
            <a:r>
              <a:rPr lang="fr-FR" sz="1200" b="1" baseline="0"/>
              <a:t> des coûts du système électrique français</a:t>
            </a:r>
          </a:p>
          <a:p>
            <a:pPr>
              <a:defRPr sz="1400" b="0" i="0" u="none" strike="noStrike" kern="1200" spc="0" baseline="0">
                <a:solidFill>
                  <a:schemeClr val="tx1">
                    <a:lumMod val="65000"/>
                    <a:lumOff val="35000"/>
                  </a:schemeClr>
                </a:solidFill>
                <a:latin typeface="+mn-lt"/>
                <a:ea typeface="+mn-ea"/>
                <a:cs typeface="+mn-cs"/>
              </a:defRPr>
            </a:pPr>
            <a:r>
              <a:rPr lang="fr-FR" sz="1100" b="1" baseline="0"/>
              <a:t>(Moyenne 2012-2019)</a:t>
            </a:r>
            <a:endParaRPr lang="fr-FR" sz="1100" b="1"/>
          </a:p>
        </c:rich>
      </c:tx>
      <c:layout>
        <c:manualLayout>
          <c:xMode val="edge"/>
          <c:yMode val="edge"/>
          <c:x val="0.18436628272705588"/>
          <c:y val="0"/>
        </c:manualLayout>
      </c:layout>
      <c:spPr>
        <a:noFill/>
        <a:ln>
          <a:noFill/>
        </a:ln>
        <a:effectLst/>
      </c:spPr>
    </c:title>
    <c:plotArea>
      <c:layout/>
      <c:pieChart>
        <c:varyColors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lgn="ctr" rtl="0">
              <a:defRPr lang="en-US" sz="2000" b="1" i="0" u="none" strike="noStrike" kern="1200" spc="0" baseline="0">
                <a:solidFill>
                  <a:prstClr val="black">
                    <a:lumMod val="65000"/>
                    <a:lumOff val="35000"/>
                  </a:prstClr>
                </a:solidFill>
                <a:latin typeface="+mn-lt"/>
                <a:ea typeface="+mn-ea"/>
                <a:cs typeface="+mn-cs"/>
              </a:defRPr>
            </a:pPr>
            <a:r>
              <a:rPr lang="en-US" sz="2000" b="1" i="0" u="none" strike="noStrike" kern="1200" spc="0" baseline="0">
                <a:solidFill>
                  <a:prstClr val="black">
                    <a:lumMod val="65000"/>
                    <a:lumOff val="35000"/>
                  </a:prstClr>
                </a:solidFill>
                <a:latin typeface="+mn-lt"/>
                <a:ea typeface="+mn-ea"/>
                <a:cs typeface="+mn-cs"/>
              </a:rPr>
              <a:t>Part du coût financier dans le coût complet par filière</a:t>
            </a:r>
          </a:p>
        </c:rich>
      </c:tx>
      <c:layout>
        <c:manualLayout>
          <c:xMode val="edge"/>
          <c:yMode val="edge"/>
          <c:x val="0.17483333333333337"/>
          <c:y val="2.7906976744186046E-2"/>
        </c:manualLayout>
      </c:layout>
      <c:spPr>
        <a:noFill/>
        <a:ln>
          <a:noFill/>
        </a:ln>
        <a:effectLst/>
      </c:spPr>
    </c:title>
    <c:plotArea>
      <c:layout/>
      <c:barChart>
        <c:barDir val="col"/>
        <c:grouping val="stacked"/>
        <c:ser>
          <c:idx val="0"/>
          <c:order val="0"/>
          <c:tx>
            <c:strRef>
              <c:f>'[2022_Calcul_Part_CoutCapital_Par Filiere.xlsx]Graphe'!$B$10</c:f>
              <c:strCache>
                <c:ptCount val="1"/>
                <c:pt idx="0">
                  <c:v>% coût financier</c:v>
                </c:pt>
              </c:strCache>
            </c:strRef>
          </c:tx>
          <c:spPr>
            <a:solidFill>
              <a:schemeClr val="accent1"/>
            </a:solidFill>
            <a:ln>
              <a:noFill/>
            </a:ln>
            <a:effectLst/>
          </c:spPr>
          <c:dPt>
            <c:idx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1-5C6F-4D0D-86E4-8D59BB7E2E58}"/>
              </c:ext>
            </c:extLst>
          </c:dPt>
          <c:dPt>
            <c:idx val="2"/>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5C6F-4D0D-86E4-8D59BB7E2E58}"/>
              </c:ext>
            </c:extLst>
          </c:dPt>
          <c:dPt>
            <c:idx val="4"/>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5-5C6F-4D0D-86E4-8D59BB7E2E58}"/>
              </c:ext>
            </c:extLst>
          </c:dPt>
          <c:dPt>
            <c:idx val="6"/>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7-5C6F-4D0D-86E4-8D59BB7E2E58}"/>
              </c:ext>
            </c:extLst>
          </c:dPt>
          <c:dPt>
            <c:idx val="8"/>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9-5C6F-4D0D-86E4-8D59BB7E2E58}"/>
              </c:ext>
            </c:extLst>
          </c:dPt>
          <c:cat>
            <c:multiLvlStrRef>
              <c:f>'[2022_Calcul_Part_CoutCapital_Par Filiere.xlsx]Graphe'!$C$8:$L$9</c:f>
              <c:multiLvlStrCache>
                <c:ptCount val="10"/>
                <c:lvl>
                  <c:pt idx="0">
                    <c:v>2%</c:v>
                  </c:pt>
                  <c:pt idx="1">
                    <c:v>9%</c:v>
                  </c:pt>
                  <c:pt idx="2">
                    <c:v>2%</c:v>
                  </c:pt>
                  <c:pt idx="3">
                    <c:v>9%</c:v>
                  </c:pt>
                  <c:pt idx="4">
                    <c:v>2%</c:v>
                  </c:pt>
                  <c:pt idx="5">
                    <c:v>9%</c:v>
                  </c:pt>
                  <c:pt idx="6">
                    <c:v>2%</c:v>
                  </c:pt>
                  <c:pt idx="7">
                    <c:v>9%</c:v>
                  </c:pt>
                  <c:pt idx="8">
                    <c:v>2%</c:v>
                  </c:pt>
                  <c:pt idx="9">
                    <c:v>9%</c:v>
                  </c:pt>
                </c:lvl>
                <c:lvl>
                  <c:pt idx="0">
                    <c:v>nouveau nucléaire</c:v>
                  </c:pt>
                  <c:pt idx="2">
                    <c:v>éolien terrestre</c:v>
                  </c:pt>
                  <c:pt idx="4">
                    <c:v>éolien offshore</c:v>
                  </c:pt>
                  <c:pt idx="6">
                    <c:v>PV au sol</c:v>
                  </c:pt>
                  <c:pt idx="8">
                    <c:v>PV résidentiel</c:v>
                  </c:pt>
                </c:lvl>
              </c:multiLvlStrCache>
            </c:multiLvlStrRef>
          </c:cat>
          <c:val>
            <c:numRef>
              <c:f>'[2022_Calcul_Part_CoutCapital_Par Filiere.xlsx]Graphe'!$C$10:$L$10</c:f>
              <c:numCache>
                <c:formatCode>0%</c:formatCode>
                <c:ptCount val="10"/>
                <c:pt idx="0">
                  <c:v>0.18000000000000002</c:v>
                </c:pt>
                <c:pt idx="1">
                  <c:v>0.57291666666666652</c:v>
                </c:pt>
                <c:pt idx="2">
                  <c:v>0.15625000000000003</c:v>
                </c:pt>
                <c:pt idx="3">
                  <c:v>0.5</c:v>
                </c:pt>
                <c:pt idx="4">
                  <c:v>0.1428571428571429</c:v>
                </c:pt>
                <c:pt idx="5">
                  <c:v>0.51612903225806472</c:v>
                </c:pt>
                <c:pt idx="6">
                  <c:v>0.17391304347826092</c:v>
                </c:pt>
                <c:pt idx="7">
                  <c:v>0.54761904761904778</c:v>
                </c:pt>
                <c:pt idx="8">
                  <c:v>0.18018018018018023</c:v>
                </c:pt>
                <c:pt idx="9">
                  <c:v>0.54500000000000004</c:v>
                </c:pt>
              </c:numCache>
            </c:numRef>
          </c:val>
          <c:extLst xmlns:c16r2="http://schemas.microsoft.com/office/drawing/2015/06/chart">
            <c:ext xmlns:c16="http://schemas.microsoft.com/office/drawing/2014/chart" uri="{C3380CC4-5D6E-409C-BE32-E72D297353CC}">
              <c16:uniqueId val="{0000000A-5C6F-4D0D-86E4-8D59BB7E2E58}"/>
            </c:ext>
          </c:extLst>
        </c:ser>
        <c:dLbls/>
        <c:overlap val="100"/>
        <c:axId val="262503808"/>
        <c:axId val="262522368"/>
      </c:barChart>
      <c:catAx>
        <c:axId val="262503808"/>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Filières pour deux taux d'actualisation (2% et 9%)</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62522368"/>
        <c:crosses val="autoZero"/>
        <c:auto val="1"/>
        <c:lblAlgn val="ctr"/>
        <c:lblOffset val="100"/>
      </c:catAx>
      <c:valAx>
        <c:axId val="262522368"/>
        <c:scaling>
          <c:orientation val="minMax"/>
          <c:max val="0.6000000000000002"/>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 du</a:t>
                </a:r>
                <a:r>
                  <a:rPr lang="fr-FR" baseline="0"/>
                  <a:t> coût financier dans el coût complet</a:t>
                </a:r>
                <a:endParaRPr lang="fr-F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6250380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Evolution des prix à terme France (Year Ahead)</a:t>
            </a:r>
          </a:p>
        </c:rich>
      </c:tx>
      <c:layout/>
      <c:spPr>
        <a:noFill/>
        <a:ln>
          <a:noFill/>
        </a:ln>
        <a:effectLst/>
      </c:spPr>
    </c:title>
    <c:plotArea>
      <c:layout/>
      <c:lineChart>
        <c:grouping val="standard"/>
        <c:ser>
          <c:idx val="0"/>
          <c:order val="0"/>
          <c:tx>
            <c:strRef>
              <c:f>Feuil1!$B$1</c:f>
              <c:strCache>
                <c:ptCount val="1"/>
                <c:pt idx="0">
                  <c:v>Prix Year Ahead</c:v>
                </c:pt>
              </c:strCache>
            </c:strRef>
          </c:tx>
          <c:spPr>
            <a:ln w="19050" cap="rnd">
              <a:solidFill>
                <a:schemeClr val="accent1">
                  <a:lumMod val="50000"/>
                </a:schemeClr>
              </a:solidFill>
              <a:round/>
            </a:ln>
            <a:effectLst/>
          </c:spPr>
          <c:marker>
            <c:symbol val="none"/>
          </c:marker>
          <c:cat>
            <c:numRef>
              <c:f>Feuil1!$A$2:$A$5328</c:f>
              <c:numCache>
                <c:formatCode>m/d/yyyy</c:formatCode>
                <c:ptCount val="5327"/>
                <c:pt idx="0">
                  <c:v>37231</c:v>
                </c:pt>
                <c:pt idx="1">
                  <c:v>37232</c:v>
                </c:pt>
                <c:pt idx="2">
                  <c:v>37235</c:v>
                </c:pt>
                <c:pt idx="3">
                  <c:v>37236</c:v>
                </c:pt>
                <c:pt idx="4">
                  <c:v>37237</c:v>
                </c:pt>
                <c:pt idx="5">
                  <c:v>37238</c:v>
                </c:pt>
                <c:pt idx="6">
                  <c:v>37239</c:v>
                </c:pt>
                <c:pt idx="7">
                  <c:v>37242</c:v>
                </c:pt>
                <c:pt idx="8">
                  <c:v>37243</c:v>
                </c:pt>
                <c:pt idx="9">
                  <c:v>37244</c:v>
                </c:pt>
                <c:pt idx="10">
                  <c:v>37245</c:v>
                </c:pt>
                <c:pt idx="11">
                  <c:v>37246</c:v>
                </c:pt>
                <c:pt idx="12">
                  <c:v>37249</c:v>
                </c:pt>
                <c:pt idx="13">
                  <c:v>37252</c:v>
                </c:pt>
                <c:pt idx="14">
                  <c:v>37253</c:v>
                </c:pt>
                <c:pt idx="15">
                  <c:v>37256</c:v>
                </c:pt>
                <c:pt idx="16">
                  <c:v>37258</c:v>
                </c:pt>
                <c:pt idx="17">
                  <c:v>37259</c:v>
                </c:pt>
                <c:pt idx="18">
                  <c:v>37260</c:v>
                </c:pt>
                <c:pt idx="19">
                  <c:v>37263</c:v>
                </c:pt>
                <c:pt idx="20">
                  <c:v>37264</c:v>
                </c:pt>
                <c:pt idx="21">
                  <c:v>37265</c:v>
                </c:pt>
                <c:pt idx="22">
                  <c:v>37266</c:v>
                </c:pt>
                <c:pt idx="23">
                  <c:v>37267</c:v>
                </c:pt>
                <c:pt idx="24">
                  <c:v>37270</c:v>
                </c:pt>
                <c:pt idx="25">
                  <c:v>37271</c:v>
                </c:pt>
                <c:pt idx="26">
                  <c:v>37272</c:v>
                </c:pt>
                <c:pt idx="27">
                  <c:v>37273</c:v>
                </c:pt>
                <c:pt idx="28">
                  <c:v>37274</c:v>
                </c:pt>
                <c:pt idx="29">
                  <c:v>37277</c:v>
                </c:pt>
                <c:pt idx="30">
                  <c:v>37278</c:v>
                </c:pt>
                <c:pt idx="31">
                  <c:v>37279</c:v>
                </c:pt>
                <c:pt idx="32">
                  <c:v>37280</c:v>
                </c:pt>
                <c:pt idx="33">
                  <c:v>37281</c:v>
                </c:pt>
                <c:pt idx="34">
                  <c:v>37284</c:v>
                </c:pt>
                <c:pt idx="35">
                  <c:v>37285</c:v>
                </c:pt>
                <c:pt idx="36">
                  <c:v>37286</c:v>
                </c:pt>
                <c:pt idx="37">
                  <c:v>37287</c:v>
                </c:pt>
                <c:pt idx="38">
                  <c:v>37288</c:v>
                </c:pt>
                <c:pt idx="39">
                  <c:v>37291</c:v>
                </c:pt>
                <c:pt idx="40">
                  <c:v>37292</c:v>
                </c:pt>
                <c:pt idx="41">
                  <c:v>37293</c:v>
                </c:pt>
                <c:pt idx="42">
                  <c:v>37294</c:v>
                </c:pt>
                <c:pt idx="43">
                  <c:v>37295</c:v>
                </c:pt>
                <c:pt idx="44">
                  <c:v>37298</c:v>
                </c:pt>
                <c:pt idx="45">
                  <c:v>37299</c:v>
                </c:pt>
                <c:pt idx="46">
                  <c:v>37300</c:v>
                </c:pt>
                <c:pt idx="47">
                  <c:v>37301</c:v>
                </c:pt>
                <c:pt idx="48">
                  <c:v>37302</c:v>
                </c:pt>
                <c:pt idx="49">
                  <c:v>37305</c:v>
                </c:pt>
                <c:pt idx="50">
                  <c:v>37306</c:v>
                </c:pt>
                <c:pt idx="51">
                  <c:v>37307</c:v>
                </c:pt>
                <c:pt idx="52">
                  <c:v>37308</c:v>
                </c:pt>
                <c:pt idx="53">
                  <c:v>37309</c:v>
                </c:pt>
                <c:pt idx="54">
                  <c:v>37312</c:v>
                </c:pt>
                <c:pt idx="55">
                  <c:v>37313</c:v>
                </c:pt>
                <c:pt idx="56">
                  <c:v>37314</c:v>
                </c:pt>
                <c:pt idx="57">
                  <c:v>37315</c:v>
                </c:pt>
                <c:pt idx="58">
                  <c:v>37316</c:v>
                </c:pt>
                <c:pt idx="59">
                  <c:v>37319</c:v>
                </c:pt>
                <c:pt idx="60">
                  <c:v>37320</c:v>
                </c:pt>
                <c:pt idx="61">
                  <c:v>37321</c:v>
                </c:pt>
                <c:pt idx="62">
                  <c:v>37322</c:v>
                </c:pt>
                <c:pt idx="63">
                  <c:v>37323</c:v>
                </c:pt>
                <c:pt idx="64">
                  <c:v>37326</c:v>
                </c:pt>
                <c:pt idx="65">
                  <c:v>37327</c:v>
                </c:pt>
                <c:pt idx="66">
                  <c:v>37328</c:v>
                </c:pt>
                <c:pt idx="67">
                  <c:v>37329</c:v>
                </c:pt>
                <c:pt idx="68">
                  <c:v>37330</c:v>
                </c:pt>
                <c:pt idx="69">
                  <c:v>37333</c:v>
                </c:pt>
                <c:pt idx="70">
                  <c:v>37334</c:v>
                </c:pt>
                <c:pt idx="71">
                  <c:v>37335</c:v>
                </c:pt>
                <c:pt idx="72">
                  <c:v>37336</c:v>
                </c:pt>
                <c:pt idx="73">
                  <c:v>37337</c:v>
                </c:pt>
                <c:pt idx="74">
                  <c:v>37340</c:v>
                </c:pt>
                <c:pt idx="75">
                  <c:v>37341</c:v>
                </c:pt>
                <c:pt idx="76">
                  <c:v>37342</c:v>
                </c:pt>
                <c:pt idx="77">
                  <c:v>37343</c:v>
                </c:pt>
                <c:pt idx="78">
                  <c:v>37348</c:v>
                </c:pt>
                <c:pt idx="79">
                  <c:v>37349</c:v>
                </c:pt>
                <c:pt idx="80">
                  <c:v>37350</c:v>
                </c:pt>
                <c:pt idx="81">
                  <c:v>37351</c:v>
                </c:pt>
                <c:pt idx="82">
                  <c:v>37354</c:v>
                </c:pt>
                <c:pt idx="83">
                  <c:v>37355</c:v>
                </c:pt>
                <c:pt idx="84">
                  <c:v>37356</c:v>
                </c:pt>
                <c:pt idx="85">
                  <c:v>37357</c:v>
                </c:pt>
                <c:pt idx="86">
                  <c:v>37358</c:v>
                </c:pt>
                <c:pt idx="87">
                  <c:v>37361</c:v>
                </c:pt>
                <c:pt idx="88">
                  <c:v>37362</c:v>
                </c:pt>
                <c:pt idx="89">
                  <c:v>37363</c:v>
                </c:pt>
                <c:pt idx="90">
                  <c:v>37364</c:v>
                </c:pt>
                <c:pt idx="91">
                  <c:v>37365</c:v>
                </c:pt>
                <c:pt idx="92">
                  <c:v>37368</c:v>
                </c:pt>
                <c:pt idx="93">
                  <c:v>37369</c:v>
                </c:pt>
                <c:pt idx="94">
                  <c:v>37370</c:v>
                </c:pt>
                <c:pt idx="95">
                  <c:v>37371</c:v>
                </c:pt>
                <c:pt idx="96">
                  <c:v>37372</c:v>
                </c:pt>
                <c:pt idx="97">
                  <c:v>37375</c:v>
                </c:pt>
                <c:pt idx="98">
                  <c:v>37376</c:v>
                </c:pt>
                <c:pt idx="99">
                  <c:v>37377</c:v>
                </c:pt>
                <c:pt idx="100">
                  <c:v>37378</c:v>
                </c:pt>
                <c:pt idx="101">
                  <c:v>37379</c:v>
                </c:pt>
                <c:pt idx="102">
                  <c:v>37383</c:v>
                </c:pt>
                <c:pt idx="103">
                  <c:v>37384</c:v>
                </c:pt>
                <c:pt idx="104">
                  <c:v>37385</c:v>
                </c:pt>
                <c:pt idx="105">
                  <c:v>37386</c:v>
                </c:pt>
                <c:pt idx="106">
                  <c:v>37389</c:v>
                </c:pt>
                <c:pt idx="107">
                  <c:v>37390</c:v>
                </c:pt>
                <c:pt idx="108">
                  <c:v>37391</c:v>
                </c:pt>
                <c:pt idx="109">
                  <c:v>37392</c:v>
                </c:pt>
                <c:pt idx="110">
                  <c:v>37393</c:v>
                </c:pt>
                <c:pt idx="111">
                  <c:v>37396</c:v>
                </c:pt>
                <c:pt idx="112">
                  <c:v>37397</c:v>
                </c:pt>
                <c:pt idx="113">
                  <c:v>37398</c:v>
                </c:pt>
                <c:pt idx="114">
                  <c:v>37399</c:v>
                </c:pt>
                <c:pt idx="115">
                  <c:v>37400</c:v>
                </c:pt>
                <c:pt idx="116">
                  <c:v>37403</c:v>
                </c:pt>
                <c:pt idx="117">
                  <c:v>37404</c:v>
                </c:pt>
                <c:pt idx="118">
                  <c:v>37405</c:v>
                </c:pt>
                <c:pt idx="119">
                  <c:v>37406</c:v>
                </c:pt>
                <c:pt idx="120">
                  <c:v>37407</c:v>
                </c:pt>
                <c:pt idx="121">
                  <c:v>37410</c:v>
                </c:pt>
                <c:pt idx="122">
                  <c:v>37411</c:v>
                </c:pt>
                <c:pt idx="123">
                  <c:v>37412</c:v>
                </c:pt>
                <c:pt idx="124">
                  <c:v>37413</c:v>
                </c:pt>
                <c:pt idx="125">
                  <c:v>37414</c:v>
                </c:pt>
                <c:pt idx="126">
                  <c:v>37417</c:v>
                </c:pt>
                <c:pt idx="127">
                  <c:v>37418</c:v>
                </c:pt>
                <c:pt idx="128">
                  <c:v>37419</c:v>
                </c:pt>
                <c:pt idx="129">
                  <c:v>37420</c:v>
                </c:pt>
                <c:pt idx="130">
                  <c:v>37421</c:v>
                </c:pt>
                <c:pt idx="131">
                  <c:v>37424</c:v>
                </c:pt>
                <c:pt idx="132">
                  <c:v>37425</c:v>
                </c:pt>
                <c:pt idx="133">
                  <c:v>37426</c:v>
                </c:pt>
                <c:pt idx="134">
                  <c:v>37427</c:v>
                </c:pt>
                <c:pt idx="135">
                  <c:v>37428</c:v>
                </c:pt>
                <c:pt idx="136">
                  <c:v>37431</c:v>
                </c:pt>
                <c:pt idx="137">
                  <c:v>37432</c:v>
                </c:pt>
                <c:pt idx="138">
                  <c:v>37433</c:v>
                </c:pt>
                <c:pt idx="139">
                  <c:v>37434</c:v>
                </c:pt>
                <c:pt idx="140">
                  <c:v>37435</c:v>
                </c:pt>
                <c:pt idx="141">
                  <c:v>37438</c:v>
                </c:pt>
                <c:pt idx="142">
                  <c:v>37439</c:v>
                </c:pt>
                <c:pt idx="143">
                  <c:v>37440</c:v>
                </c:pt>
                <c:pt idx="144">
                  <c:v>37441</c:v>
                </c:pt>
                <c:pt idx="145">
                  <c:v>37442</c:v>
                </c:pt>
                <c:pt idx="146">
                  <c:v>37445</c:v>
                </c:pt>
                <c:pt idx="147">
                  <c:v>37446</c:v>
                </c:pt>
                <c:pt idx="148">
                  <c:v>37447</c:v>
                </c:pt>
                <c:pt idx="149">
                  <c:v>37448</c:v>
                </c:pt>
                <c:pt idx="150">
                  <c:v>37449</c:v>
                </c:pt>
                <c:pt idx="151">
                  <c:v>37452</c:v>
                </c:pt>
                <c:pt idx="152">
                  <c:v>37453</c:v>
                </c:pt>
                <c:pt idx="153">
                  <c:v>37454</c:v>
                </c:pt>
                <c:pt idx="154">
                  <c:v>37455</c:v>
                </c:pt>
                <c:pt idx="155">
                  <c:v>37456</c:v>
                </c:pt>
                <c:pt idx="156">
                  <c:v>37459</c:v>
                </c:pt>
                <c:pt idx="157">
                  <c:v>37460</c:v>
                </c:pt>
                <c:pt idx="158">
                  <c:v>37461</c:v>
                </c:pt>
                <c:pt idx="159">
                  <c:v>37462</c:v>
                </c:pt>
                <c:pt idx="160">
                  <c:v>37463</c:v>
                </c:pt>
                <c:pt idx="161">
                  <c:v>37466</c:v>
                </c:pt>
                <c:pt idx="162">
                  <c:v>37467</c:v>
                </c:pt>
                <c:pt idx="163">
                  <c:v>37468</c:v>
                </c:pt>
                <c:pt idx="164">
                  <c:v>37469</c:v>
                </c:pt>
                <c:pt idx="165">
                  <c:v>37470</c:v>
                </c:pt>
                <c:pt idx="166">
                  <c:v>37473</c:v>
                </c:pt>
                <c:pt idx="167">
                  <c:v>37474</c:v>
                </c:pt>
                <c:pt idx="168">
                  <c:v>37475</c:v>
                </c:pt>
                <c:pt idx="169">
                  <c:v>37476</c:v>
                </c:pt>
                <c:pt idx="170">
                  <c:v>37477</c:v>
                </c:pt>
                <c:pt idx="171">
                  <c:v>37480</c:v>
                </c:pt>
                <c:pt idx="172">
                  <c:v>37481</c:v>
                </c:pt>
                <c:pt idx="173">
                  <c:v>37482</c:v>
                </c:pt>
                <c:pt idx="174">
                  <c:v>37483</c:v>
                </c:pt>
                <c:pt idx="175">
                  <c:v>37484</c:v>
                </c:pt>
                <c:pt idx="176">
                  <c:v>37487</c:v>
                </c:pt>
                <c:pt idx="177">
                  <c:v>37488</c:v>
                </c:pt>
                <c:pt idx="178">
                  <c:v>37489</c:v>
                </c:pt>
                <c:pt idx="179">
                  <c:v>37490</c:v>
                </c:pt>
                <c:pt idx="180">
                  <c:v>37491</c:v>
                </c:pt>
                <c:pt idx="181">
                  <c:v>37494</c:v>
                </c:pt>
                <c:pt idx="182">
                  <c:v>37495</c:v>
                </c:pt>
                <c:pt idx="183">
                  <c:v>37496</c:v>
                </c:pt>
                <c:pt idx="184">
                  <c:v>37497</c:v>
                </c:pt>
                <c:pt idx="185">
                  <c:v>37498</c:v>
                </c:pt>
                <c:pt idx="186">
                  <c:v>37501</c:v>
                </c:pt>
                <c:pt idx="187">
                  <c:v>37502</c:v>
                </c:pt>
                <c:pt idx="188">
                  <c:v>37503</c:v>
                </c:pt>
                <c:pt idx="189">
                  <c:v>37504</c:v>
                </c:pt>
                <c:pt idx="190">
                  <c:v>37505</c:v>
                </c:pt>
                <c:pt idx="191">
                  <c:v>37508</c:v>
                </c:pt>
                <c:pt idx="192">
                  <c:v>37509</c:v>
                </c:pt>
                <c:pt idx="193">
                  <c:v>37510</c:v>
                </c:pt>
                <c:pt idx="194">
                  <c:v>37511</c:v>
                </c:pt>
                <c:pt idx="195">
                  <c:v>37512</c:v>
                </c:pt>
                <c:pt idx="196">
                  <c:v>37515</c:v>
                </c:pt>
                <c:pt idx="197">
                  <c:v>37516</c:v>
                </c:pt>
                <c:pt idx="198">
                  <c:v>37517</c:v>
                </c:pt>
                <c:pt idx="199">
                  <c:v>37518</c:v>
                </c:pt>
                <c:pt idx="200">
                  <c:v>37519</c:v>
                </c:pt>
                <c:pt idx="201">
                  <c:v>37522</c:v>
                </c:pt>
                <c:pt idx="202">
                  <c:v>37523</c:v>
                </c:pt>
                <c:pt idx="203">
                  <c:v>37524</c:v>
                </c:pt>
                <c:pt idx="204">
                  <c:v>37525</c:v>
                </c:pt>
                <c:pt idx="205">
                  <c:v>37526</c:v>
                </c:pt>
                <c:pt idx="206">
                  <c:v>37529</c:v>
                </c:pt>
                <c:pt idx="207">
                  <c:v>37530</c:v>
                </c:pt>
                <c:pt idx="208">
                  <c:v>37531</c:v>
                </c:pt>
                <c:pt idx="209">
                  <c:v>37532</c:v>
                </c:pt>
                <c:pt idx="210">
                  <c:v>37533</c:v>
                </c:pt>
                <c:pt idx="211">
                  <c:v>37536</c:v>
                </c:pt>
                <c:pt idx="212">
                  <c:v>37537</c:v>
                </c:pt>
                <c:pt idx="213">
                  <c:v>37538</c:v>
                </c:pt>
                <c:pt idx="214">
                  <c:v>37539</c:v>
                </c:pt>
                <c:pt idx="215">
                  <c:v>37540</c:v>
                </c:pt>
                <c:pt idx="216">
                  <c:v>37543</c:v>
                </c:pt>
                <c:pt idx="217">
                  <c:v>37544</c:v>
                </c:pt>
                <c:pt idx="218">
                  <c:v>37545</c:v>
                </c:pt>
                <c:pt idx="219">
                  <c:v>37546</c:v>
                </c:pt>
                <c:pt idx="220">
                  <c:v>37547</c:v>
                </c:pt>
                <c:pt idx="221">
                  <c:v>37550</c:v>
                </c:pt>
                <c:pt idx="222">
                  <c:v>37551</c:v>
                </c:pt>
                <c:pt idx="223">
                  <c:v>37552</c:v>
                </c:pt>
                <c:pt idx="224">
                  <c:v>37553</c:v>
                </c:pt>
                <c:pt idx="225">
                  <c:v>37554</c:v>
                </c:pt>
                <c:pt idx="226">
                  <c:v>37557</c:v>
                </c:pt>
                <c:pt idx="227">
                  <c:v>37558</c:v>
                </c:pt>
                <c:pt idx="228">
                  <c:v>37559</c:v>
                </c:pt>
                <c:pt idx="229">
                  <c:v>37560</c:v>
                </c:pt>
                <c:pt idx="230">
                  <c:v>37561</c:v>
                </c:pt>
                <c:pt idx="231">
                  <c:v>37564</c:v>
                </c:pt>
                <c:pt idx="232">
                  <c:v>37565</c:v>
                </c:pt>
                <c:pt idx="233">
                  <c:v>37566</c:v>
                </c:pt>
                <c:pt idx="234">
                  <c:v>37567</c:v>
                </c:pt>
                <c:pt idx="235">
                  <c:v>37568</c:v>
                </c:pt>
                <c:pt idx="236">
                  <c:v>37571</c:v>
                </c:pt>
                <c:pt idx="237">
                  <c:v>37572</c:v>
                </c:pt>
                <c:pt idx="238">
                  <c:v>37573</c:v>
                </c:pt>
                <c:pt idx="239">
                  <c:v>37574</c:v>
                </c:pt>
                <c:pt idx="240">
                  <c:v>37575</c:v>
                </c:pt>
                <c:pt idx="241">
                  <c:v>37578</c:v>
                </c:pt>
                <c:pt idx="242">
                  <c:v>37579</c:v>
                </c:pt>
                <c:pt idx="243">
                  <c:v>37580</c:v>
                </c:pt>
                <c:pt idx="244">
                  <c:v>37581</c:v>
                </c:pt>
                <c:pt idx="245">
                  <c:v>37582</c:v>
                </c:pt>
                <c:pt idx="246">
                  <c:v>37585</c:v>
                </c:pt>
                <c:pt idx="247">
                  <c:v>37586</c:v>
                </c:pt>
                <c:pt idx="248">
                  <c:v>37587</c:v>
                </c:pt>
                <c:pt idx="249">
                  <c:v>37588</c:v>
                </c:pt>
                <c:pt idx="250">
                  <c:v>37589</c:v>
                </c:pt>
                <c:pt idx="251">
                  <c:v>37592</c:v>
                </c:pt>
                <c:pt idx="252">
                  <c:v>37593</c:v>
                </c:pt>
                <c:pt idx="253">
                  <c:v>37594</c:v>
                </c:pt>
                <c:pt idx="254">
                  <c:v>37595</c:v>
                </c:pt>
                <c:pt idx="255">
                  <c:v>37596</c:v>
                </c:pt>
                <c:pt idx="256">
                  <c:v>37599</c:v>
                </c:pt>
                <c:pt idx="257">
                  <c:v>37600</c:v>
                </c:pt>
                <c:pt idx="258">
                  <c:v>37601</c:v>
                </c:pt>
                <c:pt idx="259">
                  <c:v>37602</c:v>
                </c:pt>
                <c:pt idx="260">
                  <c:v>37603</c:v>
                </c:pt>
                <c:pt idx="261">
                  <c:v>37606</c:v>
                </c:pt>
                <c:pt idx="262">
                  <c:v>37607</c:v>
                </c:pt>
                <c:pt idx="263">
                  <c:v>37608</c:v>
                </c:pt>
                <c:pt idx="264">
                  <c:v>37609</c:v>
                </c:pt>
                <c:pt idx="265">
                  <c:v>37610</c:v>
                </c:pt>
                <c:pt idx="266">
                  <c:v>37613</c:v>
                </c:pt>
                <c:pt idx="267">
                  <c:v>37614</c:v>
                </c:pt>
                <c:pt idx="268">
                  <c:v>37615</c:v>
                </c:pt>
                <c:pt idx="269">
                  <c:v>37616</c:v>
                </c:pt>
                <c:pt idx="270">
                  <c:v>37617</c:v>
                </c:pt>
                <c:pt idx="271">
                  <c:v>37620</c:v>
                </c:pt>
                <c:pt idx="272">
                  <c:v>37621</c:v>
                </c:pt>
                <c:pt idx="273">
                  <c:v>37622</c:v>
                </c:pt>
                <c:pt idx="274">
                  <c:v>37623</c:v>
                </c:pt>
                <c:pt idx="275">
                  <c:v>37624</c:v>
                </c:pt>
                <c:pt idx="276">
                  <c:v>37627</c:v>
                </c:pt>
                <c:pt idx="277">
                  <c:v>37628</c:v>
                </c:pt>
                <c:pt idx="278">
                  <c:v>37629</c:v>
                </c:pt>
                <c:pt idx="279">
                  <c:v>37630</c:v>
                </c:pt>
                <c:pt idx="280">
                  <c:v>37631</c:v>
                </c:pt>
                <c:pt idx="281">
                  <c:v>37634</c:v>
                </c:pt>
                <c:pt idx="282">
                  <c:v>37635</c:v>
                </c:pt>
                <c:pt idx="283">
                  <c:v>37636</c:v>
                </c:pt>
                <c:pt idx="284">
                  <c:v>37637</c:v>
                </c:pt>
                <c:pt idx="285">
                  <c:v>37638</c:v>
                </c:pt>
                <c:pt idx="286">
                  <c:v>37641</c:v>
                </c:pt>
                <c:pt idx="287">
                  <c:v>37642</c:v>
                </c:pt>
                <c:pt idx="288">
                  <c:v>37643</c:v>
                </c:pt>
                <c:pt idx="289">
                  <c:v>37644</c:v>
                </c:pt>
                <c:pt idx="290">
                  <c:v>37645</c:v>
                </c:pt>
                <c:pt idx="291">
                  <c:v>37648</c:v>
                </c:pt>
                <c:pt idx="292">
                  <c:v>37649</c:v>
                </c:pt>
                <c:pt idx="293">
                  <c:v>37650</c:v>
                </c:pt>
                <c:pt idx="294">
                  <c:v>37651</c:v>
                </c:pt>
                <c:pt idx="295">
                  <c:v>37652</c:v>
                </c:pt>
                <c:pt idx="296">
                  <c:v>37655</c:v>
                </c:pt>
                <c:pt idx="297">
                  <c:v>37656</c:v>
                </c:pt>
                <c:pt idx="298">
                  <c:v>37657</c:v>
                </c:pt>
                <c:pt idx="299">
                  <c:v>37658</c:v>
                </c:pt>
                <c:pt idx="300">
                  <c:v>37659</c:v>
                </c:pt>
                <c:pt idx="301">
                  <c:v>37662</c:v>
                </c:pt>
                <c:pt idx="302">
                  <c:v>37663</c:v>
                </c:pt>
                <c:pt idx="303">
                  <c:v>37664</c:v>
                </c:pt>
                <c:pt idx="304">
                  <c:v>37665</c:v>
                </c:pt>
                <c:pt idx="305">
                  <c:v>37666</c:v>
                </c:pt>
                <c:pt idx="306">
                  <c:v>37669</c:v>
                </c:pt>
                <c:pt idx="307">
                  <c:v>37670</c:v>
                </c:pt>
                <c:pt idx="308">
                  <c:v>37671</c:v>
                </c:pt>
                <c:pt idx="309">
                  <c:v>37672</c:v>
                </c:pt>
                <c:pt idx="310">
                  <c:v>37673</c:v>
                </c:pt>
                <c:pt idx="311">
                  <c:v>37676</c:v>
                </c:pt>
                <c:pt idx="312">
                  <c:v>37677</c:v>
                </c:pt>
                <c:pt idx="313">
                  <c:v>37678</c:v>
                </c:pt>
                <c:pt idx="314">
                  <c:v>37679</c:v>
                </c:pt>
                <c:pt idx="315">
                  <c:v>37680</c:v>
                </c:pt>
                <c:pt idx="316">
                  <c:v>37683</c:v>
                </c:pt>
                <c:pt idx="317">
                  <c:v>37684</c:v>
                </c:pt>
                <c:pt idx="318">
                  <c:v>37685</c:v>
                </c:pt>
                <c:pt idx="319">
                  <c:v>37686</c:v>
                </c:pt>
                <c:pt idx="320">
                  <c:v>37687</c:v>
                </c:pt>
                <c:pt idx="321">
                  <c:v>37690</c:v>
                </c:pt>
                <c:pt idx="322">
                  <c:v>37691</c:v>
                </c:pt>
                <c:pt idx="323">
                  <c:v>37692</c:v>
                </c:pt>
                <c:pt idx="324">
                  <c:v>37693</c:v>
                </c:pt>
                <c:pt idx="325">
                  <c:v>37694</c:v>
                </c:pt>
                <c:pt idx="326">
                  <c:v>37697</c:v>
                </c:pt>
                <c:pt idx="327">
                  <c:v>37698</c:v>
                </c:pt>
                <c:pt idx="328">
                  <c:v>37699</c:v>
                </c:pt>
                <c:pt idx="329">
                  <c:v>37700</c:v>
                </c:pt>
                <c:pt idx="330">
                  <c:v>37701</c:v>
                </c:pt>
                <c:pt idx="331">
                  <c:v>37704</c:v>
                </c:pt>
                <c:pt idx="332">
                  <c:v>37705</c:v>
                </c:pt>
                <c:pt idx="333">
                  <c:v>37706</c:v>
                </c:pt>
                <c:pt idx="334">
                  <c:v>37707</c:v>
                </c:pt>
                <c:pt idx="335">
                  <c:v>37708</c:v>
                </c:pt>
                <c:pt idx="336">
                  <c:v>37711</c:v>
                </c:pt>
                <c:pt idx="337">
                  <c:v>37712</c:v>
                </c:pt>
                <c:pt idx="338">
                  <c:v>37713</c:v>
                </c:pt>
                <c:pt idx="339">
                  <c:v>37714</c:v>
                </c:pt>
                <c:pt idx="340">
                  <c:v>37715</c:v>
                </c:pt>
                <c:pt idx="341">
                  <c:v>37718</c:v>
                </c:pt>
                <c:pt idx="342">
                  <c:v>37719</c:v>
                </c:pt>
                <c:pt idx="343">
                  <c:v>37720</c:v>
                </c:pt>
                <c:pt idx="344">
                  <c:v>37721</c:v>
                </c:pt>
                <c:pt idx="345">
                  <c:v>37722</c:v>
                </c:pt>
                <c:pt idx="346">
                  <c:v>37725</c:v>
                </c:pt>
                <c:pt idx="347">
                  <c:v>37726</c:v>
                </c:pt>
                <c:pt idx="348">
                  <c:v>37727</c:v>
                </c:pt>
                <c:pt idx="349">
                  <c:v>37728</c:v>
                </c:pt>
                <c:pt idx="350">
                  <c:v>37729</c:v>
                </c:pt>
                <c:pt idx="351">
                  <c:v>37732</c:v>
                </c:pt>
                <c:pt idx="352">
                  <c:v>37733</c:v>
                </c:pt>
                <c:pt idx="353">
                  <c:v>37734</c:v>
                </c:pt>
                <c:pt idx="354">
                  <c:v>37735</c:v>
                </c:pt>
                <c:pt idx="355">
                  <c:v>37736</c:v>
                </c:pt>
                <c:pt idx="356">
                  <c:v>37739</c:v>
                </c:pt>
                <c:pt idx="357">
                  <c:v>37740</c:v>
                </c:pt>
                <c:pt idx="358">
                  <c:v>37741</c:v>
                </c:pt>
                <c:pt idx="359">
                  <c:v>37742</c:v>
                </c:pt>
                <c:pt idx="360">
                  <c:v>37743</c:v>
                </c:pt>
                <c:pt idx="361">
                  <c:v>37746</c:v>
                </c:pt>
                <c:pt idx="362">
                  <c:v>37747</c:v>
                </c:pt>
                <c:pt idx="363">
                  <c:v>37748</c:v>
                </c:pt>
                <c:pt idx="364">
                  <c:v>37749</c:v>
                </c:pt>
                <c:pt idx="365">
                  <c:v>37750</c:v>
                </c:pt>
                <c:pt idx="366">
                  <c:v>37753</c:v>
                </c:pt>
                <c:pt idx="367">
                  <c:v>37754</c:v>
                </c:pt>
                <c:pt idx="368">
                  <c:v>37755</c:v>
                </c:pt>
                <c:pt idx="369">
                  <c:v>37756</c:v>
                </c:pt>
                <c:pt idx="370">
                  <c:v>37757</c:v>
                </c:pt>
                <c:pt idx="371">
                  <c:v>37760</c:v>
                </c:pt>
                <c:pt idx="372">
                  <c:v>37761</c:v>
                </c:pt>
                <c:pt idx="373">
                  <c:v>37762</c:v>
                </c:pt>
                <c:pt idx="374">
                  <c:v>37763</c:v>
                </c:pt>
                <c:pt idx="375">
                  <c:v>37764</c:v>
                </c:pt>
                <c:pt idx="376">
                  <c:v>37768</c:v>
                </c:pt>
                <c:pt idx="377">
                  <c:v>37769</c:v>
                </c:pt>
                <c:pt idx="378">
                  <c:v>37770</c:v>
                </c:pt>
                <c:pt idx="379">
                  <c:v>37771</c:v>
                </c:pt>
                <c:pt idx="380">
                  <c:v>37774</c:v>
                </c:pt>
                <c:pt idx="381">
                  <c:v>37775</c:v>
                </c:pt>
                <c:pt idx="382">
                  <c:v>37776</c:v>
                </c:pt>
                <c:pt idx="383">
                  <c:v>37777</c:v>
                </c:pt>
                <c:pt idx="384">
                  <c:v>37778</c:v>
                </c:pt>
                <c:pt idx="385">
                  <c:v>37781</c:v>
                </c:pt>
                <c:pt idx="386">
                  <c:v>37782</c:v>
                </c:pt>
                <c:pt idx="387">
                  <c:v>37783</c:v>
                </c:pt>
                <c:pt idx="388">
                  <c:v>37784</c:v>
                </c:pt>
                <c:pt idx="389">
                  <c:v>37785</c:v>
                </c:pt>
                <c:pt idx="390">
                  <c:v>37788</c:v>
                </c:pt>
                <c:pt idx="391">
                  <c:v>37789</c:v>
                </c:pt>
                <c:pt idx="392">
                  <c:v>37790</c:v>
                </c:pt>
                <c:pt idx="393">
                  <c:v>37791</c:v>
                </c:pt>
                <c:pt idx="394">
                  <c:v>37792</c:v>
                </c:pt>
                <c:pt idx="395">
                  <c:v>37795</c:v>
                </c:pt>
                <c:pt idx="396">
                  <c:v>37796</c:v>
                </c:pt>
                <c:pt idx="397">
                  <c:v>37797</c:v>
                </c:pt>
                <c:pt idx="398">
                  <c:v>37798</c:v>
                </c:pt>
                <c:pt idx="399">
                  <c:v>37799</c:v>
                </c:pt>
                <c:pt idx="400">
                  <c:v>37802</c:v>
                </c:pt>
                <c:pt idx="401">
                  <c:v>37803</c:v>
                </c:pt>
                <c:pt idx="402">
                  <c:v>37804</c:v>
                </c:pt>
                <c:pt idx="403">
                  <c:v>37805</c:v>
                </c:pt>
                <c:pt idx="404">
                  <c:v>37806</c:v>
                </c:pt>
                <c:pt idx="405">
                  <c:v>37809</c:v>
                </c:pt>
                <c:pt idx="406">
                  <c:v>37810</c:v>
                </c:pt>
                <c:pt idx="407">
                  <c:v>37811</c:v>
                </c:pt>
                <c:pt idx="408">
                  <c:v>37812</c:v>
                </c:pt>
                <c:pt idx="409">
                  <c:v>37813</c:v>
                </c:pt>
                <c:pt idx="410">
                  <c:v>37816</c:v>
                </c:pt>
                <c:pt idx="411">
                  <c:v>37817</c:v>
                </c:pt>
                <c:pt idx="412">
                  <c:v>37818</c:v>
                </c:pt>
                <c:pt idx="413">
                  <c:v>37819</c:v>
                </c:pt>
                <c:pt idx="414">
                  <c:v>37820</c:v>
                </c:pt>
                <c:pt idx="415">
                  <c:v>37823</c:v>
                </c:pt>
                <c:pt idx="416">
                  <c:v>37824</c:v>
                </c:pt>
                <c:pt idx="417">
                  <c:v>37825</c:v>
                </c:pt>
                <c:pt idx="418">
                  <c:v>37826</c:v>
                </c:pt>
                <c:pt idx="419">
                  <c:v>37827</c:v>
                </c:pt>
                <c:pt idx="420">
                  <c:v>37830</c:v>
                </c:pt>
                <c:pt idx="421">
                  <c:v>37831</c:v>
                </c:pt>
                <c:pt idx="422">
                  <c:v>37832</c:v>
                </c:pt>
                <c:pt idx="423">
                  <c:v>37833</c:v>
                </c:pt>
                <c:pt idx="424">
                  <c:v>37834</c:v>
                </c:pt>
                <c:pt idx="425">
                  <c:v>37837</c:v>
                </c:pt>
                <c:pt idx="426">
                  <c:v>37838</c:v>
                </c:pt>
                <c:pt idx="427">
                  <c:v>37839</c:v>
                </c:pt>
                <c:pt idx="428">
                  <c:v>37840</c:v>
                </c:pt>
                <c:pt idx="429">
                  <c:v>37841</c:v>
                </c:pt>
                <c:pt idx="430">
                  <c:v>37844</c:v>
                </c:pt>
                <c:pt idx="431">
                  <c:v>37845</c:v>
                </c:pt>
                <c:pt idx="432">
                  <c:v>37846</c:v>
                </c:pt>
                <c:pt idx="433">
                  <c:v>37847</c:v>
                </c:pt>
                <c:pt idx="434">
                  <c:v>37848</c:v>
                </c:pt>
                <c:pt idx="435">
                  <c:v>37851</c:v>
                </c:pt>
                <c:pt idx="436">
                  <c:v>37852</c:v>
                </c:pt>
                <c:pt idx="437">
                  <c:v>37853</c:v>
                </c:pt>
                <c:pt idx="438">
                  <c:v>37854</c:v>
                </c:pt>
                <c:pt idx="439">
                  <c:v>37855</c:v>
                </c:pt>
                <c:pt idx="440">
                  <c:v>37859</c:v>
                </c:pt>
                <c:pt idx="441">
                  <c:v>37860</c:v>
                </c:pt>
                <c:pt idx="442">
                  <c:v>37861</c:v>
                </c:pt>
                <c:pt idx="443">
                  <c:v>37862</c:v>
                </c:pt>
                <c:pt idx="444">
                  <c:v>37865</c:v>
                </c:pt>
                <c:pt idx="445">
                  <c:v>37866</c:v>
                </c:pt>
                <c:pt idx="446">
                  <c:v>37867</c:v>
                </c:pt>
                <c:pt idx="447">
                  <c:v>37868</c:v>
                </c:pt>
                <c:pt idx="448">
                  <c:v>37869</c:v>
                </c:pt>
                <c:pt idx="449">
                  <c:v>37872</c:v>
                </c:pt>
                <c:pt idx="450">
                  <c:v>37873</c:v>
                </c:pt>
                <c:pt idx="451">
                  <c:v>37874</c:v>
                </c:pt>
                <c:pt idx="452">
                  <c:v>37875</c:v>
                </c:pt>
                <c:pt idx="453">
                  <c:v>37876</c:v>
                </c:pt>
                <c:pt idx="454">
                  <c:v>37879</c:v>
                </c:pt>
                <c:pt idx="455">
                  <c:v>37880</c:v>
                </c:pt>
                <c:pt idx="456">
                  <c:v>37881</c:v>
                </c:pt>
                <c:pt idx="457">
                  <c:v>37882</c:v>
                </c:pt>
                <c:pt idx="458">
                  <c:v>37883</c:v>
                </c:pt>
                <c:pt idx="459">
                  <c:v>37886</c:v>
                </c:pt>
                <c:pt idx="460">
                  <c:v>37887</c:v>
                </c:pt>
                <c:pt idx="461">
                  <c:v>37888</c:v>
                </c:pt>
                <c:pt idx="462">
                  <c:v>37889</c:v>
                </c:pt>
                <c:pt idx="463">
                  <c:v>37890</c:v>
                </c:pt>
                <c:pt idx="464">
                  <c:v>37893</c:v>
                </c:pt>
                <c:pt idx="465">
                  <c:v>37894</c:v>
                </c:pt>
                <c:pt idx="466">
                  <c:v>37895</c:v>
                </c:pt>
                <c:pt idx="467">
                  <c:v>37896</c:v>
                </c:pt>
                <c:pt idx="468">
                  <c:v>37897</c:v>
                </c:pt>
                <c:pt idx="469">
                  <c:v>37900</c:v>
                </c:pt>
                <c:pt idx="470">
                  <c:v>37901</c:v>
                </c:pt>
                <c:pt idx="471">
                  <c:v>37902</c:v>
                </c:pt>
                <c:pt idx="472">
                  <c:v>37903</c:v>
                </c:pt>
                <c:pt idx="473">
                  <c:v>37904</c:v>
                </c:pt>
                <c:pt idx="474">
                  <c:v>37907</c:v>
                </c:pt>
                <c:pt idx="475">
                  <c:v>37908</c:v>
                </c:pt>
                <c:pt idx="476">
                  <c:v>37909</c:v>
                </c:pt>
                <c:pt idx="477">
                  <c:v>37910</c:v>
                </c:pt>
                <c:pt idx="478">
                  <c:v>37911</c:v>
                </c:pt>
                <c:pt idx="479">
                  <c:v>37914</c:v>
                </c:pt>
                <c:pt idx="480">
                  <c:v>37915</c:v>
                </c:pt>
                <c:pt idx="481">
                  <c:v>37916</c:v>
                </c:pt>
                <c:pt idx="482">
                  <c:v>37917</c:v>
                </c:pt>
                <c:pt idx="483">
                  <c:v>37918</c:v>
                </c:pt>
                <c:pt idx="484">
                  <c:v>37921</c:v>
                </c:pt>
                <c:pt idx="485">
                  <c:v>37922</c:v>
                </c:pt>
                <c:pt idx="486">
                  <c:v>37923</c:v>
                </c:pt>
                <c:pt idx="487">
                  <c:v>37924</c:v>
                </c:pt>
                <c:pt idx="488">
                  <c:v>37925</c:v>
                </c:pt>
                <c:pt idx="489">
                  <c:v>37928</c:v>
                </c:pt>
                <c:pt idx="490">
                  <c:v>37929</c:v>
                </c:pt>
                <c:pt idx="491">
                  <c:v>37930</c:v>
                </c:pt>
                <c:pt idx="492">
                  <c:v>37931</c:v>
                </c:pt>
                <c:pt idx="493">
                  <c:v>37932</c:v>
                </c:pt>
                <c:pt idx="494">
                  <c:v>37935</c:v>
                </c:pt>
                <c:pt idx="495">
                  <c:v>37936</c:v>
                </c:pt>
                <c:pt idx="496">
                  <c:v>37937</c:v>
                </c:pt>
                <c:pt idx="497">
                  <c:v>37938</c:v>
                </c:pt>
                <c:pt idx="498">
                  <c:v>37939</c:v>
                </c:pt>
                <c:pt idx="499">
                  <c:v>37942</c:v>
                </c:pt>
                <c:pt idx="500">
                  <c:v>37943</c:v>
                </c:pt>
                <c:pt idx="501">
                  <c:v>37944</c:v>
                </c:pt>
                <c:pt idx="502">
                  <c:v>37945</c:v>
                </c:pt>
                <c:pt idx="503">
                  <c:v>37946</c:v>
                </c:pt>
                <c:pt idx="504">
                  <c:v>37949</c:v>
                </c:pt>
                <c:pt idx="505">
                  <c:v>37950</c:v>
                </c:pt>
                <c:pt idx="506">
                  <c:v>37951</c:v>
                </c:pt>
                <c:pt idx="507">
                  <c:v>37952</c:v>
                </c:pt>
                <c:pt idx="508">
                  <c:v>37953</c:v>
                </c:pt>
                <c:pt idx="509">
                  <c:v>37956</c:v>
                </c:pt>
                <c:pt idx="510">
                  <c:v>37957</c:v>
                </c:pt>
                <c:pt idx="511">
                  <c:v>37958</c:v>
                </c:pt>
                <c:pt idx="512">
                  <c:v>37959</c:v>
                </c:pt>
                <c:pt idx="513">
                  <c:v>37960</c:v>
                </c:pt>
                <c:pt idx="514">
                  <c:v>37963</c:v>
                </c:pt>
                <c:pt idx="515">
                  <c:v>37964</c:v>
                </c:pt>
                <c:pt idx="516">
                  <c:v>37965</c:v>
                </c:pt>
                <c:pt idx="517">
                  <c:v>37966</c:v>
                </c:pt>
                <c:pt idx="518">
                  <c:v>37967</c:v>
                </c:pt>
                <c:pt idx="519">
                  <c:v>37970</c:v>
                </c:pt>
                <c:pt idx="520">
                  <c:v>37971</c:v>
                </c:pt>
                <c:pt idx="521">
                  <c:v>37972</c:v>
                </c:pt>
                <c:pt idx="522">
                  <c:v>37973</c:v>
                </c:pt>
                <c:pt idx="523">
                  <c:v>37974</c:v>
                </c:pt>
                <c:pt idx="524">
                  <c:v>37977</c:v>
                </c:pt>
                <c:pt idx="525">
                  <c:v>37978</c:v>
                </c:pt>
                <c:pt idx="526">
                  <c:v>37979</c:v>
                </c:pt>
                <c:pt idx="527">
                  <c:v>37981</c:v>
                </c:pt>
                <c:pt idx="528">
                  <c:v>37984</c:v>
                </c:pt>
                <c:pt idx="529">
                  <c:v>37985</c:v>
                </c:pt>
                <c:pt idx="530">
                  <c:v>37986</c:v>
                </c:pt>
                <c:pt idx="531">
                  <c:v>37988</c:v>
                </c:pt>
                <c:pt idx="532">
                  <c:v>37991</c:v>
                </c:pt>
                <c:pt idx="533">
                  <c:v>37992</c:v>
                </c:pt>
                <c:pt idx="534">
                  <c:v>37993</c:v>
                </c:pt>
                <c:pt idx="535">
                  <c:v>37994</c:v>
                </c:pt>
                <c:pt idx="536">
                  <c:v>37995</c:v>
                </c:pt>
                <c:pt idx="537">
                  <c:v>37998</c:v>
                </c:pt>
                <c:pt idx="538">
                  <c:v>37999</c:v>
                </c:pt>
                <c:pt idx="539">
                  <c:v>38000</c:v>
                </c:pt>
                <c:pt idx="540">
                  <c:v>38001</c:v>
                </c:pt>
                <c:pt idx="541">
                  <c:v>38002</c:v>
                </c:pt>
                <c:pt idx="542">
                  <c:v>38005</c:v>
                </c:pt>
                <c:pt idx="543">
                  <c:v>38006</c:v>
                </c:pt>
                <c:pt idx="544">
                  <c:v>38007</c:v>
                </c:pt>
                <c:pt idx="545">
                  <c:v>38008</c:v>
                </c:pt>
                <c:pt idx="546">
                  <c:v>38009</c:v>
                </c:pt>
                <c:pt idx="547">
                  <c:v>38012</c:v>
                </c:pt>
                <c:pt idx="548">
                  <c:v>38013</c:v>
                </c:pt>
                <c:pt idx="549">
                  <c:v>38014</c:v>
                </c:pt>
                <c:pt idx="550">
                  <c:v>38015</c:v>
                </c:pt>
                <c:pt idx="551">
                  <c:v>38016</c:v>
                </c:pt>
                <c:pt idx="552">
                  <c:v>38019</c:v>
                </c:pt>
                <c:pt idx="553">
                  <c:v>38020</c:v>
                </c:pt>
                <c:pt idx="554">
                  <c:v>38021</c:v>
                </c:pt>
                <c:pt idx="555">
                  <c:v>38022</c:v>
                </c:pt>
                <c:pt idx="556">
                  <c:v>38023</c:v>
                </c:pt>
                <c:pt idx="557">
                  <c:v>38026</c:v>
                </c:pt>
                <c:pt idx="558">
                  <c:v>38027</c:v>
                </c:pt>
                <c:pt idx="559">
                  <c:v>38028</c:v>
                </c:pt>
                <c:pt idx="560">
                  <c:v>38029</c:v>
                </c:pt>
                <c:pt idx="561">
                  <c:v>38030</c:v>
                </c:pt>
                <c:pt idx="562">
                  <c:v>38033</c:v>
                </c:pt>
                <c:pt idx="563">
                  <c:v>38034</c:v>
                </c:pt>
                <c:pt idx="564">
                  <c:v>38035</c:v>
                </c:pt>
                <c:pt idx="565">
                  <c:v>38036</c:v>
                </c:pt>
                <c:pt idx="566">
                  <c:v>38037</c:v>
                </c:pt>
                <c:pt idx="567">
                  <c:v>38040</c:v>
                </c:pt>
                <c:pt idx="568">
                  <c:v>38041</c:v>
                </c:pt>
                <c:pt idx="569">
                  <c:v>38042</c:v>
                </c:pt>
                <c:pt idx="570">
                  <c:v>38043</c:v>
                </c:pt>
                <c:pt idx="571">
                  <c:v>38044</c:v>
                </c:pt>
                <c:pt idx="572">
                  <c:v>38047</c:v>
                </c:pt>
                <c:pt idx="573">
                  <c:v>38048</c:v>
                </c:pt>
                <c:pt idx="574">
                  <c:v>38049</c:v>
                </c:pt>
                <c:pt idx="575">
                  <c:v>38050</c:v>
                </c:pt>
                <c:pt idx="576">
                  <c:v>38051</c:v>
                </c:pt>
                <c:pt idx="577">
                  <c:v>38054</c:v>
                </c:pt>
                <c:pt idx="578">
                  <c:v>38055</c:v>
                </c:pt>
                <c:pt idx="579">
                  <c:v>38056</c:v>
                </c:pt>
                <c:pt idx="580">
                  <c:v>38057</c:v>
                </c:pt>
                <c:pt idx="581">
                  <c:v>38058</c:v>
                </c:pt>
                <c:pt idx="582">
                  <c:v>38061</c:v>
                </c:pt>
                <c:pt idx="583">
                  <c:v>38062</c:v>
                </c:pt>
                <c:pt idx="584">
                  <c:v>38063</c:v>
                </c:pt>
                <c:pt idx="585">
                  <c:v>38064</c:v>
                </c:pt>
                <c:pt idx="586">
                  <c:v>38065</c:v>
                </c:pt>
                <c:pt idx="587">
                  <c:v>38068</c:v>
                </c:pt>
                <c:pt idx="588">
                  <c:v>38069</c:v>
                </c:pt>
                <c:pt idx="589">
                  <c:v>38070</c:v>
                </c:pt>
                <c:pt idx="590">
                  <c:v>38071</c:v>
                </c:pt>
                <c:pt idx="591">
                  <c:v>38072</c:v>
                </c:pt>
                <c:pt idx="592">
                  <c:v>38075</c:v>
                </c:pt>
                <c:pt idx="593">
                  <c:v>38076</c:v>
                </c:pt>
                <c:pt idx="594">
                  <c:v>38077</c:v>
                </c:pt>
                <c:pt idx="595">
                  <c:v>38078</c:v>
                </c:pt>
                <c:pt idx="596">
                  <c:v>38079</c:v>
                </c:pt>
                <c:pt idx="597">
                  <c:v>38082</c:v>
                </c:pt>
                <c:pt idx="598">
                  <c:v>38083</c:v>
                </c:pt>
                <c:pt idx="599">
                  <c:v>38084</c:v>
                </c:pt>
                <c:pt idx="600">
                  <c:v>38085</c:v>
                </c:pt>
                <c:pt idx="601">
                  <c:v>38090</c:v>
                </c:pt>
                <c:pt idx="602">
                  <c:v>38091</c:v>
                </c:pt>
                <c:pt idx="603">
                  <c:v>38092</c:v>
                </c:pt>
                <c:pt idx="604">
                  <c:v>38093</c:v>
                </c:pt>
                <c:pt idx="605">
                  <c:v>38096</c:v>
                </c:pt>
                <c:pt idx="606">
                  <c:v>38097</c:v>
                </c:pt>
                <c:pt idx="607">
                  <c:v>38098</c:v>
                </c:pt>
                <c:pt idx="608">
                  <c:v>38099</c:v>
                </c:pt>
                <c:pt idx="609">
                  <c:v>38100</c:v>
                </c:pt>
                <c:pt idx="610">
                  <c:v>38103</c:v>
                </c:pt>
                <c:pt idx="611">
                  <c:v>38104</c:v>
                </c:pt>
                <c:pt idx="612">
                  <c:v>38105</c:v>
                </c:pt>
                <c:pt idx="613">
                  <c:v>38106</c:v>
                </c:pt>
                <c:pt idx="614">
                  <c:v>38107</c:v>
                </c:pt>
                <c:pt idx="615">
                  <c:v>38111</c:v>
                </c:pt>
                <c:pt idx="616">
                  <c:v>38112</c:v>
                </c:pt>
                <c:pt idx="617">
                  <c:v>38113</c:v>
                </c:pt>
                <c:pt idx="618">
                  <c:v>38114</c:v>
                </c:pt>
                <c:pt idx="619">
                  <c:v>38117</c:v>
                </c:pt>
                <c:pt idx="620">
                  <c:v>38118</c:v>
                </c:pt>
                <c:pt idx="621">
                  <c:v>38119</c:v>
                </c:pt>
                <c:pt idx="622">
                  <c:v>38120</c:v>
                </c:pt>
                <c:pt idx="623">
                  <c:v>38121</c:v>
                </c:pt>
                <c:pt idx="624">
                  <c:v>38124</c:v>
                </c:pt>
                <c:pt idx="625">
                  <c:v>38125</c:v>
                </c:pt>
                <c:pt idx="626">
                  <c:v>38126</c:v>
                </c:pt>
                <c:pt idx="627">
                  <c:v>38127</c:v>
                </c:pt>
                <c:pt idx="628">
                  <c:v>38128</c:v>
                </c:pt>
                <c:pt idx="629">
                  <c:v>38131</c:v>
                </c:pt>
                <c:pt idx="630">
                  <c:v>38132</c:v>
                </c:pt>
                <c:pt idx="631">
                  <c:v>38133</c:v>
                </c:pt>
                <c:pt idx="632">
                  <c:v>38134</c:v>
                </c:pt>
                <c:pt idx="633">
                  <c:v>38135</c:v>
                </c:pt>
                <c:pt idx="634">
                  <c:v>38139</c:v>
                </c:pt>
                <c:pt idx="635">
                  <c:v>38140</c:v>
                </c:pt>
                <c:pt idx="636">
                  <c:v>38141</c:v>
                </c:pt>
                <c:pt idx="637">
                  <c:v>38142</c:v>
                </c:pt>
                <c:pt idx="638">
                  <c:v>38145</c:v>
                </c:pt>
                <c:pt idx="639">
                  <c:v>38146</c:v>
                </c:pt>
                <c:pt idx="640">
                  <c:v>38147</c:v>
                </c:pt>
                <c:pt idx="641">
                  <c:v>38148</c:v>
                </c:pt>
                <c:pt idx="642">
                  <c:v>38149</c:v>
                </c:pt>
                <c:pt idx="643">
                  <c:v>38152</c:v>
                </c:pt>
                <c:pt idx="644">
                  <c:v>38153</c:v>
                </c:pt>
                <c:pt idx="645">
                  <c:v>38154</c:v>
                </c:pt>
                <c:pt idx="646">
                  <c:v>38155</c:v>
                </c:pt>
                <c:pt idx="647">
                  <c:v>38156</c:v>
                </c:pt>
                <c:pt idx="648">
                  <c:v>38159</c:v>
                </c:pt>
                <c:pt idx="649">
                  <c:v>38160</c:v>
                </c:pt>
                <c:pt idx="650">
                  <c:v>38161</c:v>
                </c:pt>
                <c:pt idx="651">
                  <c:v>38162</c:v>
                </c:pt>
                <c:pt idx="652">
                  <c:v>38163</c:v>
                </c:pt>
                <c:pt idx="653">
                  <c:v>38166</c:v>
                </c:pt>
                <c:pt idx="654">
                  <c:v>38167</c:v>
                </c:pt>
                <c:pt idx="655">
                  <c:v>38168</c:v>
                </c:pt>
                <c:pt idx="656">
                  <c:v>38169</c:v>
                </c:pt>
                <c:pt idx="657">
                  <c:v>38170</c:v>
                </c:pt>
                <c:pt idx="658">
                  <c:v>38173</c:v>
                </c:pt>
                <c:pt idx="659">
                  <c:v>38174</c:v>
                </c:pt>
                <c:pt idx="660">
                  <c:v>38175</c:v>
                </c:pt>
                <c:pt idx="661">
                  <c:v>38176</c:v>
                </c:pt>
                <c:pt idx="662">
                  <c:v>38177</c:v>
                </c:pt>
                <c:pt idx="663">
                  <c:v>38180</c:v>
                </c:pt>
                <c:pt idx="664">
                  <c:v>38181</c:v>
                </c:pt>
                <c:pt idx="665">
                  <c:v>38182</c:v>
                </c:pt>
                <c:pt idx="666">
                  <c:v>38183</c:v>
                </c:pt>
                <c:pt idx="667">
                  <c:v>38184</c:v>
                </c:pt>
                <c:pt idx="668">
                  <c:v>38187</c:v>
                </c:pt>
                <c:pt idx="669">
                  <c:v>38188</c:v>
                </c:pt>
                <c:pt idx="670">
                  <c:v>38189</c:v>
                </c:pt>
                <c:pt idx="671">
                  <c:v>38190</c:v>
                </c:pt>
                <c:pt idx="672">
                  <c:v>38191</c:v>
                </c:pt>
                <c:pt idx="673">
                  <c:v>38194</c:v>
                </c:pt>
                <c:pt idx="674">
                  <c:v>38195</c:v>
                </c:pt>
                <c:pt idx="675">
                  <c:v>38196</c:v>
                </c:pt>
                <c:pt idx="676">
                  <c:v>38197</c:v>
                </c:pt>
                <c:pt idx="677">
                  <c:v>38198</c:v>
                </c:pt>
                <c:pt idx="678">
                  <c:v>38201</c:v>
                </c:pt>
                <c:pt idx="679">
                  <c:v>38202</c:v>
                </c:pt>
                <c:pt idx="680">
                  <c:v>38203</c:v>
                </c:pt>
                <c:pt idx="681">
                  <c:v>38204</c:v>
                </c:pt>
                <c:pt idx="682">
                  <c:v>38205</c:v>
                </c:pt>
                <c:pt idx="683">
                  <c:v>38208</c:v>
                </c:pt>
                <c:pt idx="684">
                  <c:v>38209</c:v>
                </c:pt>
                <c:pt idx="685">
                  <c:v>38210</c:v>
                </c:pt>
                <c:pt idx="686">
                  <c:v>38211</c:v>
                </c:pt>
                <c:pt idx="687">
                  <c:v>38212</c:v>
                </c:pt>
                <c:pt idx="688">
                  <c:v>38215</c:v>
                </c:pt>
                <c:pt idx="689">
                  <c:v>38216</c:v>
                </c:pt>
                <c:pt idx="690">
                  <c:v>38217</c:v>
                </c:pt>
                <c:pt idx="691">
                  <c:v>38218</c:v>
                </c:pt>
                <c:pt idx="692">
                  <c:v>38219</c:v>
                </c:pt>
                <c:pt idx="693">
                  <c:v>38222</c:v>
                </c:pt>
                <c:pt idx="694">
                  <c:v>38223</c:v>
                </c:pt>
                <c:pt idx="695">
                  <c:v>38224</c:v>
                </c:pt>
                <c:pt idx="696">
                  <c:v>38225</c:v>
                </c:pt>
                <c:pt idx="697">
                  <c:v>38226</c:v>
                </c:pt>
                <c:pt idx="698">
                  <c:v>38230</c:v>
                </c:pt>
                <c:pt idx="699">
                  <c:v>38231</c:v>
                </c:pt>
                <c:pt idx="700">
                  <c:v>38232</c:v>
                </c:pt>
                <c:pt idx="701">
                  <c:v>38233</c:v>
                </c:pt>
                <c:pt idx="702">
                  <c:v>38236</c:v>
                </c:pt>
                <c:pt idx="703">
                  <c:v>38237</c:v>
                </c:pt>
                <c:pt idx="704">
                  <c:v>38238</c:v>
                </c:pt>
                <c:pt idx="705">
                  <c:v>38239</c:v>
                </c:pt>
                <c:pt idx="706">
                  <c:v>38240</c:v>
                </c:pt>
                <c:pt idx="707">
                  <c:v>38243</c:v>
                </c:pt>
                <c:pt idx="708">
                  <c:v>38244</c:v>
                </c:pt>
                <c:pt idx="709">
                  <c:v>38245</c:v>
                </c:pt>
                <c:pt idx="710">
                  <c:v>38246</c:v>
                </c:pt>
                <c:pt idx="711">
                  <c:v>38247</c:v>
                </c:pt>
                <c:pt idx="712">
                  <c:v>38250</c:v>
                </c:pt>
                <c:pt idx="713">
                  <c:v>38251</c:v>
                </c:pt>
                <c:pt idx="714">
                  <c:v>38252</c:v>
                </c:pt>
                <c:pt idx="715">
                  <c:v>38253</c:v>
                </c:pt>
                <c:pt idx="716">
                  <c:v>38254</c:v>
                </c:pt>
                <c:pt idx="717">
                  <c:v>38257</c:v>
                </c:pt>
                <c:pt idx="718">
                  <c:v>38258</c:v>
                </c:pt>
                <c:pt idx="719">
                  <c:v>38259</c:v>
                </c:pt>
                <c:pt idx="720">
                  <c:v>38260</c:v>
                </c:pt>
                <c:pt idx="721">
                  <c:v>38261</c:v>
                </c:pt>
                <c:pt idx="722">
                  <c:v>38264</c:v>
                </c:pt>
                <c:pt idx="723">
                  <c:v>38265</c:v>
                </c:pt>
                <c:pt idx="724">
                  <c:v>38266</c:v>
                </c:pt>
                <c:pt idx="725">
                  <c:v>38267</c:v>
                </c:pt>
                <c:pt idx="726">
                  <c:v>38268</c:v>
                </c:pt>
                <c:pt idx="727">
                  <c:v>38271</c:v>
                </c:pt>
                <c:pt idx="728">
                  <c:v>38272</c:v>
                </c:pt>
                <c:pt idx="729">
                  <c:v>38273</c:v>
                </c:pt>
                <c:pt idx="730">
                  <c:v>38274</c:v>
                </c:pt>
                <c:pt idx="731">
                  <c:v>38275</c:v>
                </c:pt>
                <c:pt idx="732">
                  <c:v>38278</c:v>
                </c:pt>
                <c:pt idx="733">
                  <c:v>38279</c:v>
                </c:pt>
                <c:pt idx="734">
                  <c:v>38280</c:v>
                </c:pt>
                <c:pt idx="735">
                  <c:v>38281</c:v>
                </c:pt>
                <c:pt idx="736">
                  <c:v>38282</c:v>
                </c:pt>
                <c:pt idx="737">
                  <c:v>38285</c:v>
                </c:pt>
                <c:pt idx="738">
                  <c:v>38286</c:v>
                </c:pt>
                <c:pt idx="739">
                  <c:v>38287</c:v>
                </c:pt>
                <c:pt idx="740">
                  <c:v>38288</c:v>
                </c:pt>
                <c:pt idx="741">
                  <c:v>38289</c:v>
                </c:pt>
                <c:pt idx="742">
                  <c:v>38292</c:v>
                </c:pt>
                <c:pt idx="743">
                  <c:v>38293</c:v>
                </c:pt>
                <c:pt idx="744">
                  <c:v>38294</c:v>
                </c:pt>
                <c:pt idx="745">
                  <c:v>38295</c:v>
                </c:pt>
                <c:pt idx="746">
                  <c:v>38296</c:v>
                </c:pt>
                <c:pt idx="747">
                  <c:v>38299</c:v>
                </c:pt>
                <c:pt idx="748">
                  <c:v>38300</c:v>
                </c:pt>
                <c:pt idx="749">
                  <c:v>38301</c:v>
                </c:pt>
                <c:pt idx="750">
                  <c:v>38302</c:v>
                </c:pt>
                <c:pt idx="751">
                  <c:v>38303</c:v>
                </c:pt>
                <c:pt idx="752">
                  <c:v>38306</c:v>
                </c:pt>
                <c:pt idx="753">
                  <c:v>38307</c:v>
                </c:pt>
                <c:pt idx="754">
                  <c:v>38308</c:v>
                </c:pt>
                <c:pt idx="755">
                  <c:v>38309</c:v>
                </c:pt>
                <c:pt idx="756">
                  <c:v>38310</c:v>
                </c:pt>
                <c:pt idx="757">
                  <c:v>38313</c:v>
                </c:pt>
                <c:pt idx="758">
                  <c:v>38314</c:v>
                </c:pt>
                <c:pt idx="759">
                  <c:v>38315</c:v>
                </c:pt>
                <c:pt idx="760">
                  <c:v>38316</c:v>
                </c:pt>
                <c:pt idx="761">
                  <c:v>38317</c:v>
                </c:pt>
                <c:pt idx="762">
                  <c:v>38320</c:v>
                </c:pt>
                <c:pt idx="763">
                  <c:v>38321</c:v>
                </c:pt>
                <c:pt idx="764">
                  <c:v>38322</c:v>
                </c:pt>
                <c:pt idx="765">
                  <c:v>38323</c:v>
                </c:pt>
                <c:pt idx="766">
                  <c:v>38324</c:v>
                </c:pt>
                <c:pt idx="767">
                  <c:v>38327</c:v>
                </c:pt>
                <c:pt idx="768">
                  <c:v>38328</c:v>
                </c:pt>
                <c:pt idx="769">
                  <c:v>38329</c:v>
                </c:pt>
                <c:pt idx="770">
                  <c:v>38330</c:v>
                </c:pt>
                <c:pt idx="771">
                  <c:v>38331</c:v>
                </c:pt>
                <c:pt idx="772">
                  <c:v>38334</c:v>
                </c:pt>
                <c:pt idx="773">
                  <c:v>38335</c:v>
                </c:pt>
                <c:pt idx="774">
                  <c:v>38336</c:v>
                </c:pt>
                <c:pt idx="775">
                  <c:v>38337</c:v>
                </c:pt>
                <c:pt idx="776">
                  <c:v>38338</c:v>
                </c:pt>
                <c:pt idx="777">
                  <c:v>38341</c:v>
                </c:pt>
                <c:pt idx="778">
                  <c:v>38342</c:v>
                </c:pt>
                <c:pt idx="779">
                  <c:v>38343</c:v>
                </c:pt>
                <c:pt idx="780">
                  <c:v>38344</c:v>
                </c:pt>
                <c:pt idx="781">
                  <c:v>38345</c:v>
                </c:pt>
                <c:pt idx="782">
                  <c:v>38350</c:v>
                </c:pt>
                <c:pt idx="783">
                  <c:v>38351</c:v>
                </c:pt>
                <c:pt idx="784">
                  <c:v>38352</c:v>
                </c:pt>
                <c:pt idx="785">
                  <c:v>38356</c:v>
                </c:pt>
                <c:pt idx="786">
                  <c:v>38357</c:v>
                </c:pt>
                <c:pt idx="787">
                  <c:v>38358</c:v>
                </c:pt>
                <c:pt idx="788">
                  <c:v>38359</c:v>
                </c:pt>
                <c:pt idx="789">
                  <c:v>38362</c:v>
                </c:pt>
                <c:pt idx="790">
                  <c:v>38363</c:v>
                </c:pt>
                <c:pt idx="791">
                  <c:v>38364</c:v>
                </c:pt>
                <c:pt idx="792">
                  <c:v>38365</c:v>
                </c:pt>
                <c:pt idx="793">
                  <c:v>38366</c:v>
                </c:pt>
                <c:pt idx="794">
                  <c:v>38369</c:v>
                </c:pt>
                <c:pt idx="795">
                  <c:v>38370</c:v>
                </c:pt>
                <c:pt idx="796">
                  <c:v>38371</c:v>
                </c:pt>
                <c:pt idx="797">
                  <c:v>38372</c:v>
                </c:pt>
                <c:pt idx="798">
                  <c:v>38373</c:v>
                </c:pt>
                <c:pt idx="799">
                  <c:v>38376</c:v>
                </c:pt>
                <c:pt idx="800">
                  <c:v>38377</c:v>
                </c:pt>
                <c:pt idx="801">
                  <c:v>38378</c:v>
                </c:pt>
                <c:pt idx="802">
                  <c:v>38379</c:v>
                </c:pt>
                <c:pt idx="803">
                  <c:v>38380</c:v>
                </c:pt>
                <c:pt idx="804">
                  <c:v>38383</c:v>
                </c:pt>
                <c:pt idx="805">
                  <c:v>38384</c:v>
                </c:pt>
                <c:pt idx="806">
                  <c:v>38385</c:v>
                </c:pt>
                <c:pt idx="807">
                  <c:v>38386</c:v>
                </c:pt>
                <c:pt idx="808">
                  <c:v>38387</c:v>
                </c:pt>
                <c:pt idx="809">
                  <c:v>38390</c:v>
                </c:pt>
                <c:pt idx="810">
                  <c:v>38391</c:v>
                </c:pt>
                <c:pt idx="811">
                  <c:v>38392</c:v>
                </c:pt>
                <c:pt idx="812">
                  <c:v>38393</c:v>
                </c:pt>
                <c:pt idx="813">
                  <c:v>38394</c:v>
                </c:pt>
                <c:pt idx="814">
                  <c:v>38397</c:v>
                </c:pt>
                <c:pt idx="815">
                  <c:v>38398</c:v>
                </c:pt>
                <c:pt idx="816">
                  <c:v>38399</c:v>
                </c:pt>
                <c:pt idx="817">
                  <c:v>38400</c:v>
                </c:pt>
                <c:pt idx="818">
                  <c:v>38401</c:v>
                </c:pt>
                <c:pt idx="819">
                  <c:v>38404</c:v>
                </c:pt>
                <c:pt idx="820">
                  <c:v>38405</c:v>
                </c:pt>
                <c:pt idx="821">
                  <c:v>38406</c:v>
                </c:pt>
                <c:pt idx="822">
                  <c:v>38407</c:v>
                </c:pt>
                <c:pt idx="823">
                  <c:v>38408</c:v>
                </c:pt>
                <c:pt idx="824">
                  <c:v>38411</c:v>
                </c:pt>
                <c:pt idx="825">
                  <c:v>38412</c:v>
                </c:pt>
                <c:pt idx="826">
                  <c:v>38413</c:v>
                </c:pt>
                <c:pt idx="827">
                  <c:v>38414</c:v>
                </c:pt>
                <c:pt idx="828">
                  <c:v>38415</c:v>
                </c:pt>
                <c:pt idx="829">
                  <c:v>38418</c:v>
                </c:pt>
                <c:pt idx="830">
                  <c:v>38419</c:v>
                </c:pt>
                <c:pt idx="831">
                  <c:v>38420</c:v>
                </c:pt>
                <c:pt idx="832">
                  <c:v>38421</c:v>
                </c:pt>
                <c:pt idx="833">
                  <c:v>38422</c:v>
                </c:pt>
                <c:pt idx="834">
                  <c:v>38425</c:v>
                </c:pt>
                <c:pt idx="835">
                  <c:v>38426</c:v>
                </c:pt>
                <c:pt idx="836">
                  <c:v>38427</c:v>
                </c:pt>
                <c:pt idx="837">
                  <c:v>38428</c:v>
                </c:pt>
                <c:pt idx="838">
                  <c:v>38429</c:v>
                </c:pt>
                <c:pt idx="839">
                  <c:v>38432</c:v>
                </c:pt>
                <c:pt idx="840">
                  <c:v>38433</c:v>
                </c:pt>
                <c:pt idx="841">
                  <c:v>38434</c:v>
                </c:pt>
                <c:pt idx="842">
                  <c:v>38435</c:v>
                </c:pt>
                <c:pt idx="843">
                  <c:v>38440</c:v>
                </c:pt>
                <c:pt idx="844">
                  <c:v>38441</c:v>
                </c:pt>
                <c:pt idx="845">
                  <c:v>38442</c:v>
                </c:pt>
                <c:pt idx="846">
                  <c:v>38443</c:v>
                </c:pt>
                <c:pt idx="847">
                  <c:v>38446</c:v>
                </c:pt>
                <c:pt idx="848">
                  <c:v>38447</c:v>
                </c:pt>
                <c:pt idx="849">
                  <c:v>38448</c:v>
                </c:pt>
                <c:pt idx="850">
                  <c:v>38449</c:v>
                </c:pt>
                <c:pt idx="851">
                  <c:v>38450</c:v>
                </c:pt>
                <c:pt idx="852">
                  <c:v>38453</c:v>
                </c:pt>
                <c:pt idx="853">
                  <c:v>38454</c:v>
                </c:pt>
                <c:pt idx="854">
                  <c:v>38455</c:v>
                </c:pt>
                <c:pt idx="855">
                  <c:v>38456</c:v>
                </c:pt>
                <c:pt idx="856">
                  <c:v>38457</c:v>
                </c:pt>
                <c:pt idx="857">
                  <c:v>38460</c:v>
                </c:pt>
                <c:pt idx="858">
                  <c:v>38461</c:v>
                </c:pt>
                <c:pt idx="859">
                  <c:v>38462</c:v>
                </c:pt>
                <c:pt idx="860">
                  <c:v>38463</c:v>
                </c:pt>
                <c:pt idx="861">
                  <c:v>38464</c:v>
                </c:pt>
                <c:pt idx="862">
                  <c:v>38467</c:v>
                </c:pt>
                <c:pt idx="863">
                  <c:v>38468</c:v>
                </c:pt>
                <c:pt idx="864">
                  <c:v>38469</c:v>
                </c:pt>
                <c:pt idx="865">
                  <c:v>38470</c:v>
                </c:pt>
                <c:pt idx="866">
                  <c:v>38471</c:v>
                </c:pt>
                <c:pt idx="867">
                  <c:v>38475</c:v>
                </c:pt>
                <c:pt idx="868">
                  <c:v>38476</c:v>
                </c:pt>
                <c:pt idx="869">
                  <c:v>38477</c:v>
                </c:pt>
                <c:pt idx="870">
                  <c:v>38478</c:v>
                </c:pt>
                <c:pt idx="871">
                  <c:v>38481</c:v>
                </c:pt>
                <c:pt idx="872">
                  <c:v>38482</c:v>
                </c:pt>
                <c:pt idx="873">
                  <c:v>38483</c:v>
                </c:pt>
                <c:pt idx="874">
                  <c:v>38484</c:v>
                </c:pt>
                <c:pt idx="875">
                  <c:v>38485</c:v>
                </c:pt>
                <c:pt idx="876">
                  <c:v>38488</c:v>
                </c:pt>
                <c:pt idx="877">
                  <c:v>38489</c:v>
                </c:pt>
                <c:pt idx="878">
                  <c:v>38490</c:v>
                </c:pt>
                <c:pt idx="879">
                  <c:v>38491</c:v>
                </c:pt>
                <c:pt idx="880">
                  <c:v>38492</c:v>
                </c:pt>
                <c:pt idx="881">
                  <c:v>38495</c:v>
                </c:pt>
                <c:pt idx="882">
                  <c:v>38496</c:v>
                </c:pt>
                <c:pt idx="883">
                  <c:v>38497</c:v>
                </c:pt>
                <c:pt idx="884">
                  <c:v>38498</c:v>
                </c:pt>
                <c:pt idx="885">
                  <c:v>38499</c:v>
                </c:pt>
                <c:pt idx="886">
                  <c:v>38503</c:v>
                </c:pt>
                <c:pt idx="887">
                  <c:v>38504</c:v>
                </c:pt>
                <c:pt idx="888">
                  <c:v>38505</c:v>
                </c:pt>
                <c:pt idx="889">
                  <c:v>38506</c:v>
                </c:pt>
                <c:pt idx="890">
                  <c:v>38509</c:v>
                </c:pt>
                <c:pt idx="891">
                  <c:v>38510</c:v>
                </c:pt>
                <c:pt idx="892">
                  <c:v>38511</c:v>
                </c:pt>
                <c:pt idx="893">
                  <c:v>38512</c:v>
                </c:pt>
                <c:pt idx="894">
                  <c:v>38513</c:v>
                </c:pt>
                <c:pt idx="895">
                  <c:v>38516</c:v>
                </c:pt>
                <c:pt idx="896">
                  <c:v>38517</c:v>
                </c:pt>
                <c:pt idx="897">
                  <c:v>38518</c:v>
                </c:pt>
                <c:pt idx="898">
                  <c:v>38519</c:v>
                </c:pt>
                <c:pt idx="899">
                  <c:v>38520</c:v>
                </c:pt>
                <c:pt idx="900">
                  <c:v>38523</c:v>
                </c:pt>
                <c:pt idx="901">
                  <c:v>38524</c:v>
                </c:pt>
                <c:pt idx="902">
                  <c:v>38525</c:v>
                </c:pt>
                <c:pt idx="903">
                  <c:v>38526</c:v>
                </c:pt>
                <c:pt idx="904">
                  <c:v>38527</c:v>
                </c:pt>
                <c:pt idx="905">
                  <c:v>38530</c:v>
                </c:pt>
                <c:pt idx="906">
                  <c:v>38531</c:v>
                </c:pt>
                <c:pt idx="907">
                  <c:v>38532</c:v>
                </c:pt>
                <c:pt idx="908">
                  <c:v>38533</c:v>
                </c:pt>
                <c:pt idx="909">
                  <c:v>38534</c:v>
                </c:pt>
                <c:pt idx="910">
                  <c:v>38537</c:v>
                </c:pt>
                <c:pt idx="911">
                  <c:v>38538</c:v>
                </c:pt>
                <c:pt idx="912">
                  <c:v>38539</c:v>
                </c:pt>
                <c:pt idx="913">
                  <c:v>38540</c:v>
                </c:pt>
                <c:pt idx="914">
                  <c:v>38541</c:v>
                </c:pt>
                <c:pt idx="915">
                  <c:v>38544</c:v>
                </c:pt>
                <c:pt idx="916">
                  <c:v>38545</c:v>
                </c:pt>
                <c:pt idx="917">
                  <c:v>38546</c:v>
                </c:pt>
                <c:pt idx="918">
                  <c:v>38547</c:v>
                </c:pt>
                <c:pt idx="919">
                  <c:v>38548</c:v>
                </c:pt>
                <c:pt idx="920">
                  <c:v>38551</c:v>
                </c:pt>
                <c:pt idx="921">
                  <c:v>38552</c:v>
                </c:pt>
                <c:pt idx="922">
                  <c:v>38553</c:v>
                </c:pt>
                <c:pt idx="923">
                  <c:v>38554</c:v>
                </c:pt>
                <c:pt idx="924">
                  <c:v>38555</c:v>
                </c:pt>
                <c:pt idx="925">
                  <c:v>38558</c:v>
                </c:pt>
                <c:pt idx="926">
                  <c:v>38559</c:v>
                </c:pt>
                <c:pt idx="927">
                  <c:v>38560</c:v>
                </c:pt>
                <c:pt idx="928">
                  <c:v>38561</c:v>
                </c:pt>
                <c:pt idx="929">
                  <c:v>38562</c:v>
                </c:pt>
                <c:pt idx="930">
                  <c:v>38565</c:v>
                </c:pt>
                <c:pt idx="931">
                  <c:v>38566</c:v>
                </c:pt>
                <c:pt idx="932">
                  <c:v>38567</c:v>
                </c:pt>
                <c:pt idx="933">
                  <c:v>38568</c:v>
                </c:pt>
                <c:pt idx="934">
                  <c:v>38569</c:v>
                </c:pt>
                <c:pt idx="935">
                  <c:v>38572</c:v>
                </c:pt>
                <c:pt idx="936">
                  <c:v>38573</c:v>
                </c:pt>
                <c:pt idx="937">
                  <c:v>38574</c:v>
                </c:pt>
                <c:pt idx="938">
                  <c:v>38575</c:v>
                </c:pt>
                <c:pt idx="939">
                  <c:v>38576</c:v>
                </c:pt>
                <c:pt idx="940">
                  <c:v>38579</c:v>
                </c:pt>
                <c:pt idx="941">
                  <c:v>38580</c:v>
                </c:pt>
                <c:pt idx="942">
                  <c:v>38581</c:v>
                </c:pt>
                <c:pt idx="943">
                  <c:v>38582</c:v>
                </c:pt>
                <c:pt idx="944">
                  <c:v>38583</c:v>
                </c:pt>
                <c:pt idx="945">
                  <c:v>38586</c:v>
                </c:pt>
                <c:pt idx="946">
                  <c:v>38587</c:v>
                </c:pt>
                <c:pt idx="947">
                  <c:v>38588</c:v>
                </c:pt>
                <c:pt idx="948">
                  <c:v>38589</c:v>
                </c:pt>
                <c:pt idx="949">
                  <c:v>38590</c:v>
                </c:pt>
                <c:pt idx="950">
                  <c:v>38594</c:v>
                </c:pt>
                <c:pt idx="951">
                  <c:v>38595</c:v>
                </c:pt>
                <c:pt idx="952">
                  <c:v>38596</c:v>
                </c:pt>
                <c:pt idx="953">
                  <c:v>38597</c:v>
                </c:pt>
                <c:pt idx="954">
                  <c:v>38600</c:v>
                </c:pt>
                <c:pt idx="955">
                  <c:v>38601</c:v>
                </c:pt>
                <c:pt idx="956">
                  <c:v>38602</c:v>
                </c:pt>
                <c:pt idx="957">
                  <c:v>38603</c:v>
                </c:pt>
                <c:pt idx="958">
                  <c:v>38604</c:v>
                </c:pt>
                <c:pt idx="959">
                  <c:v>38607</c:v>
                </c:pt>
                <c:pt idx="960">
                  <c:v>38608</c:v>
                </c:pt>
                <c:pt idx="961">
                  <c:v>38609</c:v>
                </c:pt>
                <c:pt idx="962">
                  <c:v>38610</c:v>
                </c:pt>
                <c:pt idx="963">
                  <c:v>38611</c:v>
                </c:pt>
                <c:pt idx="964">
                  <c:v>38614</c:v>
                </c:pt>
                <c:pt idx="965">
                  <c:v>38615</c:v>
                </c:pt>
                <c:pt idx="966">
                  <c:v>38616</c:v>
                </c:pt>
                <c:pt idx="967">
                  <c:v>38617</c:v>
                </c:pt>
                <c:pt idx="968">
                  <c:v>38618</c:v>
                </c:pt>
                <c:pt idx="969">
                  <c:v>38621</c:v>
                </c:pt>
                <c:pt idx="970">
                  <c:v>38622</c:v>
                </c:pt>
                <c:pt idx="971">
                  <c:v>38623</c:v>
                </c:pt>
                <c:pt idx="972">
                  <c:v>38624</c:v>
                </c:pt>
                <c:pt idx="973">
                  <c:v>38625</c:v>
                </c:pt>
                <c:pt idx="974">
                  <c:v>38628</c:v>
                </c:pt>
                <c:pt idx="975">
                  <c:v>38629</c:v>
                </c:pt>
                <c:pt idx="976">
                  <c:v>38630</c:v>
                </c:pt>
                <c:pt idx="977">
                  <c:v>38631</c:v>
                </c:pt>
                <c:pt idx="978">
                  <c:v>38632</c:v>
                </c:pt>
                <c:pt idx="979">
                  <c:v>38635</c:v>
                </c:pt>
                <c:pt idx="980">
                  <c:v>38636</c:v>
                </c:pt>
                <c:pt idx="981">
                  <c:v>38637</c:v>
                </c:pt>
                <c:pt idx="982">
                  <c:v>38638</c:v>
                </c:pt>
                <c:pt idx="983">
                  <c:v>38639</c:v>
                </c:pt>
                <c:pt idx="984">
                  <c:v>38642</c:v>
                </c:pt>
                <c:pt idx="985">
                  <c:v>38643</c:v>
                </c:pt>
                <c:pt idx="986">
                  <c:v>38644</c:v>
                </c:pt>
                <c:pt idx="987">
                  <c:v>38645</c:v>
                </c:pt>
                <c:pt idx="988">
                  <c:v>38646</c:v>
                </c:pt>
                <c:pt idx="989">
                  <c:v>38649</c:v>
                </c:pt>
                <c:pt idx="990">
                  <c:v>38650</c:v>
                </c:pt>
                <c:pt idx="991">
                  <c:v>38651</c:v>
                </c:pt>
                <c:pt idx="992">
                  <c:v>38652</c:v>
                </c:pt>
                <c:pt idx="993">
                  <c:v>38653</c:v>
                </c:pt>
                <c:pt idx="994">
                  <c:v>38656</c:v>
                </c:pt>
                <c:pt idx="995">
                  <c:v>38657</c:v>
                </c:pt>
                <c:pt idx="996">
                  <c:v>38658</c:v>
                </c:pt>
                <c:pt idx="997">
                  <c:v>38659</c:v>
                </c:pt>
                <c:pt idx="998">
                  <c:v>38660</c:v>
                </c:pt>
                <c:pt idx="999">
                  <c:v>38663</c:v>
                </c:pt>
                <c:pt idx="1000">
                  <c:v>38664</c:v>
                </c:pt>
                <c:pt idx="1001">
                  <c:v>38665</c:v>
                </c:pt>
                <c:pt idx="1002">
                  <c:v>38666</c:v>
                </c:pt>
                <c:pt idx="1003">
                  <c:v>38667</c:v>
                </c:pt>
                <c:pt idx="1004">
                  <c:v>38670</c:v>
                </c:pt>
                <c:pt idx="1005">
                  <c:v>38671</c:v>
                </c:pt>
                <c:pt idx="1006">
                  <c:v>38672</c:v>
                </c:pt>
                <c:pt idx="1007">
                  <c:v>38673</c:v>
                </c:pt>
                <c:pt idx="1008">
                  <c:v>38674</c:v>
                </c:pt>
                <c:pt idx="1009">
                  <c:v>38677</c:v>
                </c:pt>
                <c:pt idx="1010">
                  <c:v>38678</c:v>
                </c:pt>
                <c:pt idx="1011">
                  <c:v>38679</c:v>
                </c:pt>
                <c:pt idx="1012">
                  <c:v>38680</c:v>
                </c:pt>
                <c:pt idx="1013">
                  <c:v>38681</c:v>
                </c:pt>
                <c:pt idx="1014">
                  <c:v>38684</c:v>
                </c:pt>
                <c:pt idx="1015">
                  <c:v>38685</c:v>
                </c:pt>
                <c:pt idx="1016">
                  <c:v>38686</c:v>
                </c:pt>
                <c:pt idx="1017">
                  <c:v>38687</c:v>
                </c:pt>
                <c:pt idx="1018">
                  <c:v>38688</c:v>
                </c:pt>
                <c:pt idx="1019">
                  <c:v>38691</c:v>
                </c:pt>
                <c:pt idx="1020">
                  <c:v>38692</c:v>
                </c:pt>
                <c:pt idx="1021">
                  <c:v>38693</c:v>
                </c:pt>
                <c:pt idx="1022">
                  <c:v>38694</c:v>
                </c:pt>
                <c:pt idx="1023">
                  <c:v>38695</c:v>
                </c:pt>
                <c:pt idx="1024">
                  <c:v>38698</c:v>
                </c:pt>
                <c:pt idx="1025">
                  <c:v>38699</c:v>
                </c:pt>
                <c:pt idx="1026">
                  <c:v>38700</c:v>
                </c:pt>
                <c:pt idx="1027">
                  <c:v>38701</c:v>
                </c:pt>
                <c:pt idx="1028">
                  <c:v>38702</c:v>
                </c:pt>
                <c:pt idx="1029">
                  <c:v>38705</c:v>
                </c:pt>
                <c:pt idx="1030">
                  <c:v>38706</c:v>
                </c:pt>
                <c:pt idx="1031">
                  <c:v>38707</c:v>
                </c:pt>
                <c:pt idx="1032">
                  <c:v>38708</c:v>
                </c:pt>
                <c:pt idx="1033">
                  <c:v>38709</c:v>
                </c:pt>
                <c:pt idx="1034">
                  <c:v>38713</c:v>
                </c:pt>
                <c:pt idx="1035">
                  <c:v>38714</c:v>
                </c:pt>
                <c:pt idx="1036">
                  <c:v>38715</c:v>
                </c:pt>
                <c:pt idx="1037">
                  <c:v>38716</c:v>
                </c:pt>
                <c:pt idx="1038">
                  <c:v>38720</c:v>
                </c:pt>
                <c:pt idx="1039">
                  <c:v>38721</c:v>
                </c:pt>
                <c:pt idx="1040">
                  <c:v>38722</c:v>
                </c:pt>
                <c:pt idx="1041">
                  <c:v>38723</c:v>
                </c:pt>
                <c:pt idx="1042">
                  <c:v>38726</c:v>
                </c:pt>
                <c:pt idx="1043">
                  <c:v>38727</c:v>
                </c:pt>
                <c:pt idx="1044">
                  <c:v>38728</c:v>
                </c:pt>
                <c:pt idx="1045">
                  <c:v>38729</c:v>
                </c:pt>
                <c:pt idx="1046">
                  <c:v>38730</c:v>
                </c:pt>
                <c:pt idx="1047">
                  <c:v>38733</c:v>
                </c:pt>
                <c:pt idx="1048">
                  <c:v>38734</c:v>
                </c:pt>
                <c:pt idx="1049">
                  <c:v>38735</c:v>
                </c:pt>
                <c:pt idx="1050">
                  <c:v>38736</c:v>
                </c:pt>
                <c:pt idx="1051">
                  <c:v>38737</c:v>
                </c:pt>
                <c:pt idx="1052">
                  <c:v>38740</c:v>
                </c:pt>
                <c:pt idx="1053">
                  <c:v>38741</c:v>
                </c:pt>
                <c:pt idx="1054">
                  <c:v>38742</c:v>
                </c:pt>
                <c:pt idx="1055">
                  <c:v>38743</c:v>
                </c:pt>
                <c:pt idx="1056">
                  <c:v>38744</c:v>
                </c:pt>
                <c:pt idx="1057">
                  <c:v>38747</c:v>
                </c:pt>
                <c:pt idx="1058">
                  <c:v>38748</c:v>
                </c:pt>
                <c:pt idx="1059">
                  <c:v>38749</c:v>
                </c:pt>
                <c:pt idx="1060">
                  <c:v>38750</c:v>
                </c:pt>
                <c:pt idx="1061">
                  <c:v>38751</c:v>
                </c:pt>
                <c:pt idx="1062">
                  <c:v>38754</c:v>
                </c:pt>
                <c:pt idx="1063">
                  <c:v>38755</c:v>
                </c:pt>
                <c:pt idx="1064">
                  <c:v>38756</c:v>
                </c:pt>
                <c:pt idx="1065">
                  <c:v>38757</c:v>
                </c:pt>
                <c:pt idx="1066">
                  <c:v>38758</c:v>
                </c:pt>
                <c:pt idx="1067">
                  <c:v>38761</c:v>
                </c:pt>
                <c:pt idx="1068">
                  <c:v>38762</c:v>
                </c:pt>
                <c:pt idx="1069">
                  <c:v>38763</c:v>
                </c:pt>
                <c:pt idx="1070">
                  <c:v>38764</c:v>
                </c:pt>
                <c:pt idx="1071">
                  <c:v>38765</c:v>
                </c:pt>
                <c:pt idx="1072">
                  <c:v>38768</c:v>
                </c:pt>
                <c:pt idx="1073">
                  <c:v>38769</c:v>
                </c:pt>
                <c:pt idx="1074">
                  <c:v>38770</c:v>
                </c:pt>
                <c:pt idx="1075">
                  <c:v>38771</c:v>
                </c:pt>
                <c:pt idx="1076">
                  <c:v>38772</c:v>
                </c:pt>
                <c:pt idx="1077">
                  <c:v>38775</c:v>
                </c:pt>
                <c:pt idx="1078">
                  <c:v>38776</c:v>
                </c:pt>
                <c:pt idx="1079">
                  <c:v>38777</c:v>
                </c:pt>
                <c:pt idx="1080">
                  <c:v>38778</c:v>
                </c:pt>
                <c:pt idx="1081">
                  <c:v>38779</c:v>
                </c:pt>
                <c:pt idx="1082">
                  <c:v>38782</c:v>
                </c:pt>
                <c:pt idx="1083">
                  <c:v>38783</c:v>
                </c:pt>
                <c:pt idx="1084">
                  <c:v>38784</c:v>
                </c:pt>
                <c:pt idx="1085">
                  <c:v>38785</c:v>
                </c:pt>
                <c:pt idx="1086">
                  <c:v>38786</c:v>
                </c:pt>
                <c:pt idx="1087">
                  <c:v>38789</c:v>
                </c:pt>
                <c:pt idx="1088">
                  <c:v>38790</c:v>
                </c:pt>
                <c:pt idx="1089">
                  <c:v>38791</c:v>
                </c:pt>
                <c:pt idx="1090">
                  <c:v>38792</c:v>
                </c:pt>
                <c:pt idx="1091">
                  <c:v>38793</c:v>
                </c:pt>
                <c:pt idx="1092">
                  <c:v>38796</c:v>
                </c:pt>
                <c:pt idx="1093">
                  <c:v>38797</c:v>
                </c:pt>
                <c:pt idx="1094">
                  <c:v>38798</c:v>
                </c:pt>
                <c:pt idx="1095">
                  <c:v>38799</c:v>
                </c:pt>
                <c:pt idx="1096">
                  <c:v>38800</c:v>
                </c:pt>
                <c:pt idx="1097">
                  <c:v>38803</c:v>
                </c:pt>
                <c:pt idx="1098">
                  <c:v>38804</c:v>
                </c:pt>
                <c:pt idx="1099">
                  <c:v>38805</c:v>
                </c:pt>
                <c:pt idx="1100">
                  <c:v>38806</c:v>
                </c:pt>
                <c:pt idx="1101">
                  <c:v>38807</c:v>
                </c:pt>
                <c:pt idx="1102">
                  <c:v>38810</c:v>
                </c:pt>
                <c:pt idx="1103">
                  <c:v>38811</c:v>
                </c:pt>
                <c:pt idx="1104">
                  <c:v>38812</c:v>
                </c:pt>
                <c:pt idx="1105">
                  <c:v>38813</c:v>
                </c:pt>
                <c:pt idx="1106">
                  <c:v>38814</c:v>
                </c:pt>
                <c:pt idx="1107">
                  <c:v>38817</c:v>
                </c:pt>
                <c:pt idx="1108">
                  <c:v>38818</c:v>
                </c:pt>
                <c:pt idx="1109">
                  <c:v>38819</c:v>
                </c:pt>
                <c:pt idx="1110">
                  <c:v>38820</c:v>
                </c:pt>
                <c:pt idx="1111">
                  <c:v>38825</c:v>
                </c:pt>
                <c:pt idx="1112">
                  <c:v>38826</c:v>
                </c:pt>
                <c:pt idx="1113">
                  <c:v>38827</c:v>
                </c:pt>
                <c:pt idx="1114">
                  <c:v>38828</c:v>
                </c:pt>
                <c:pt idx="1115">
                  <c:v>38831</c:v>
                </c:pt>
                <c:pt idx="1116">
                  <c:v>38832</c:v>
                </c:pt>
                <c:pt idx="1117">
                  <c:v>38833</c:v>
                </c:pt>
                <c:pt idx="1118">
                  <c:v>38834</c:v>
                </c:pt>
                <c:pt idx="1119">
                  <c:v>38835</c:v>
                </c:pt>
                <c:pt idx="1120">
                  <c:v>38839</c:v>
                </c:pt>
                <c:pt idx="1121">
                  <c:v>38840</c:v>
                </c:pt>
                <c:pt idx="1122">
                  <c:v>38841</c:v>
                </c:pt>
                <c:pt idx="1123">
                  <c:v>38842</c:v>
                </c:pt>
                <c:pt idx="1124">
                  <c:v>38845</c:v>
                </c:pt>
                <c:pt idx="1125">
                  <c:v>38846</c:v>
                </c:pt>
                <c:pt idx="1126">
                  <c:v>38847</c:v>
                </c:pt>
                <c:pt idx="1127">
                  <c:v>38848</c:v>
                </c:pt>
                <c:pt idx="1128">
                  <c:v>38849</c:v>
                </c:pt>
                <c:pt idx="1129">
                  <c:v>38852</c:v>
                </c:pt>
                <c:pt idx="1130">
                  <c:v>38853</c:v>
                </c:pt>
                <c:pt idx="1131">
                  <c:v>38854</c:v>
                </c:pt>
                <c:pt idx="1132">
                  <c:v>38855</c:v>
                </c:pt>
                <c:pt idx="1133">
                  <c:v>38856</c:v>
                </c:pt>
                <c:pt idx="1134">
                  <c:v>38859</c:v>
                </c:pt>
                <c:pt idx="1135">
                  <c:v>38860</c:v>
                </c:pt>
                <c:pt idx="1136">
                  <c:v>38861</c:v>
                </c:pt>
                <c:pt idx="1137">
                  <c:v>38862</c:v>
                </c:pt>
                <c:pt idx="1138">
                  <c:v>38863</c:v>
                </c:pt>
                <c:pt idx="1139">
                  <c:v>38867</c:v>
                </c:pt>
                <c:pt idx="1140">
                  <c:v>38868</c:v>
                </c:pt>
                <c:pt idx="1141">
                  <c:v>38869</c:v>
                </c:pt>
                <c:pt idx="1142">
                  <c:v>38870</c:v>
                </c:pt>
                <c:pt idx="1143">
                  <c:v>38873</c:v>
                </c:pt>
                <c:pt idx="1144">
                  <c:v>38874</c:v>
                </c:pt>
                <c:pt idx="1145">
                  <c:v>38875</c:v>
                </c:pt>
                <c:pt idx="1146">
                  <c:v>38876</c:v>
                </c:pt>
                <c:pt idx="1147">
                  <c:v>38877</c:v>
                </c:pt>
                <c:pt idx="1148">
                  <c:v>38880</c:v>
                </c:pt>
                <c:pt idx="1149">
                  <c:v>38881</c:v>
                </c:pt>
                <c:pt idx="1150">
                  <c:v>38882</c:v>
                </c:pt>
                <c:pt idx="1151">
                  <c:v>38883</c:v>
                </c:pt>
                <c:pt idx="1152">
                  <c:v>38884</c:v>
                </c:pt>
                <c:pt idx="1153">
                  <c:v>38887</c:v>
                </c:pt>
                <c:pt idx="1154">
                  <c:v>38888</c:v>
                </c:pt>
                <c:pt idx="1155">
                  <c:v>38889</c:v>
                </c:pt>
                <c:pt idx="1156">
                  <c:v>38890</c:v>
                </c:pt>
                <c:pt idx="1157">
                  <c:v>38891</c:v>
                </c:pt>
                <c:pt idx="1158">
                  <c:v>38894</c:v>
                </c:pt>
                <c:pt idx="1159">
                  <c:v>38895</c:v>
                </c:pt>
                <c:pt idx="1160">
                  <c:v>38896</c:v>
                </c:pt>
                <c:pt idx="1161">
                  <c:v>38897</c:v>
                </c:pt>
                <c:pt idx="1162">
                  <c:v>38898</c:v>
                </c:pt>
                <c:pt idx="1163">
                  <c:v>38901</c:v>
                </c:pt>
                <c:pt idx="1164">
                  <c:v>38902</c:v>
                </c:pt>
                <c:pt idx="1165">
                  <c:v>38903</c:v>
                </c:pt>
                <c:pt idx="1166">
                  <c:v>38904</c:v>
                </c:pt>
                <c:pt idx="1167">
                  <c:v>38905</c:v>
                </c:pt>
                <c:pt idx="1168">
                  <c:v>38908</c:v>
                </c:pt>
                <c:pt idx="1169">
                  <c:v>38909</c:v>
                </c:pt>
                <c:pt idx="1170">
                  <c:v>38910</c:v>
                </c:pt>
                <c:pt idx="1171">
                  <c:v>38911</c:v>
                </c:pt>
                <c:pt idx="1172">
                  <c:v>38912</c:v>
                </c:pt>
                <c:pt idx="1173">
                  <c:v>38915</c:v>
                </c:pt>
                <c:pt idx="1174">
                  <c:v>38916</c:v>
                </c:pt>
                <c:pt idx="1175">
                  <c:v>38917</c:v>
                </c:pt>
                <c:pt idx="1176">
                  <c:v>38918</c:v>
                </c:pt>
                <c:pt idx="1177">
                  <c:v>38919</c:v>
                </c:pt>
                <c:pt idx="1178">
                  <c:v>38922</c:v>
                </c:pt>
                <c:pt idx="1179">
                  <c:v>38923</c:v>
                </c:pt>
                <c:pt idx="1180">
                  <c:v>38924</c:v>
                </c:pt>
                <c:pt idx="1181">
                  <c:v>38925</c:v>
                </c:pt>
                <c:pt idx="1182">
                  <c:v>38926</c:v>
                </c:pt>
                <c:pt idx="1183">
                  <c:v>38929</c:v>
                </c:pt>
                <c:pt idx="1184">
                  <c:v>38930</c:v>
                </c:pt>
                <c:pt idx="1185">
                  <c:v>38931</c:v>
                </c:pt>
                <c:pt idx="1186">
                  <c:v>38932</c:v>
                </c:pt>
                <c:pt idx="1187">
                  <c:v>38933</c:v>
                </c:pt>
                <c:pt idx="1188">
                  <c:v>38936</c:v>
                </c:pt>
                <c:pt idx="1189">
                  <c:v>38937</c:v>
                </c:pt>
                <c:pt idx="1190">
                  <c:v>38938</c:v>
                </c:pt>
                <c:pt idx="1191">
                  <c:v>38939</c:v>
                </c:pt>
                <c:pt idx="1192">
                  <c:v>38940</c:v>
                </c:pt>
                <c:pt idx="1193">
                  <c:v>38943</c:v>
                </c:pt>
                <c:pt idx="1194">
                  <c:v>38944</c:v>
                </c:pt>
                <c:pt idx="1195">
                  <c:v>38945</c:v>
                </c:pt>
                <c:pt idx="1196">
                  <c:v>38946</c:v>
                </c:pt>
                <c:pt idx="1197">
                  <c:v>38947</c:v>
                </c:pt>
                <c:pt idx="1198">
                  <c:v>38950</c:v>
                </c:pt>
                <c:pt idx="1199">
                  <c:v>38951</c:v>
                </c:pt>
                <c:pt idx="1200">
                  <c:v>38952</c:v>
                </c:pt>
                <c:pt idx="1201">
                  <c:v>38953</c:v>
                </c:pt>
                <c:pt idx="1202">
                  <c:v>38954</c:v>
                </c:pt>
                <c:pt idx="1203">
                  <c:v>38958</c:v>
                </c:pt>
                <c:pt idx="1204">
                  <c:v>38959</c:v>
                </c:pt>
                <c:pt idx="1205">
                  <c:v>38960</c:v>
                </c:pt>
                <c:pt idx="1206">
                  <c:v>38961</c:v>
                </c:pt>
                <c:pt idx="1207">
                  <c:v>38964</c:v>
                </c:pt>
                <c:pt idx="1208">
                  <c:v>38965</c:v>
                </c:pt>
                <c:pt idx="1209">
                  <c:v>38966</c:v>
                </c:pt>
                <c:pt idx="1210">
                  <c:v>38967</c:v>
                </c:pt>
                <c:pt idx="1211">
                  <c:v>38968</c:v>
                </c:pt>
                <c:pt idx="1212">
                  <c:v>38971</c:v>
                </c:pt>
                <c:pt idx="1213">
                  <c:v>38972</c:v>
                </c:pt>
                <c:pt idx="1214">
                  <c:v>38973</c:v>
                </c:pt>
                <c:pt idx="1215">
                  <c:v>38974</c:v>
                </c:pt>
                <c:pt idx="1216">
                  <c:v>38975</c:v>
                </c:pt>
                <c:pt idx="1217">
                  <c:v>38978</c:v>
                </c:pt>
                <c:pt idx="1218">
                  <c:v>38979</c:v>
                </c:pt>
                <c:pt idx="1219">
                  <c:v>38980</c:v>
                </c:pt>
                <c:pt idx="1220">
                  <c:v>38981</c:v>
                </c:pt>
                <c:pt idx="1221">
                  <c:v>38982</c:v>
                </c:pt>
                <c:pt idx="1222">
                  <c:v>38985</c:v>
                </c:pt>
                <c:pt idx="1223">
                  <c:v>38986</c:v>
                </c:pt>
                <c:pt idx="1224">
                  <c:v>38987</c:v>
                </c:pt>
                <c:pt idx="1225">
                  <c:v>38988</c:v>
                </c:pt>
                <c:pt idx="1226">
                  <c:v>38989</c:v>
                </c:pt>
                <c:pt idx="1227">
                  <c:v>38992</c:v>
                </c:pt>
                <c:pt idx="1228">
                  <c:v>38993</c:v>
                </c:pt>
                <c:pt idx="1229">
                  <c:v>38994</c:v>
                </c:pt>
                <c:pt idx="1230">
                  <c:v>38995</c:v>
                </c:pt>
                <c:pt idx="1231">
                  <c:v>38996</c:v>
                </c:pt>
                <c:pt idx="1232">
                  <c:v>38999</c:v>
                </c:pt>
                <c:pt idx="1233">
                  <c:v>39000</c:v>
                </c:pt>
                <c:pt idx="1234">
                  <c:v>39001</c:v>
                </c:pt>
                <c:pt idx="1235">
                  <c:v>39002</c:v>
                </c:pt>
                <c:pt idx="1236">
                  <c:v>39003</c:v>
                </c:pt>
                <c:pt idx="1237">
                  <c:v>39006</c:v>
                </c:pt>
                <c:pt idx="1238">
                  <c:v>39007</c:v>
                </c:pt>
                <c:pt idx="1239">
                  <c:v>39008</c:v>
                </c:pt>
                <c:pt idx="1240">
                  <c:v>39009</c:v>
                </c:pt>
                <c:pt idx="1241">
                  <c:v>39010</c:v>
                </c:pt>
                <c:pt idx="1242">
                  <c:v>39013</c:v>
                </c:pt>
                <c:pt idx="1243">
                  <c:v>39014</c:v>
                </c:pt>
                <c:pt idx="1244">
                  <c:v>39015</c:v>
                </c:pt>
                <c:pt idx="1245">
                  <c:v>39016</c:v>
                </c:pt>
                <c:pt idx="1246">
                  <c:v>39017</c:v>
                </c:pt>
                <c:pt idx="1247">
                  <c:v>39020</c:v>
                </c:pt>
                <c:pt idx="1248">
                  <c:v>39021</c:v>
                </c:pt>
                <c:pt idx="1249">
                  <c:v>39022</c:v>
                </c:pt>
                <c:pt idx="1250">
                  <c:v>39023</c:v>
                </c:pt>
                <c:pt idx="1251">
                  <c:v>39024</c:v>
                </c:pt>
                <c:pt idx="1252">
                  <c:v>39027</c:v>
                </c:pt>
                <c:pt idx="1253">
                  <c:v>39028</c:v>
                </c:pt>
                <c:pt idx="1254">
                  <c:v>39029</c:v>
                </c:pt>
                <c:pt idx="1255">
                  <c:v>39030</c:v>
                </c:pt>
                <c:pt idx="1256">
                  <c:v>39031</c:v>
                </c:pt>
                <c:pt idx="1257">
                  <c:v>39034</c:v>
                </c:pt>
                <c:pt idx="1258">
                  <c:v>39035</c:v>
                </c:pt>
                <c:pt idx="1259">
                  <c:v>39036</c:v>
                </c:pt>
                <c:pt idx="1260">
                  <c:v>39037</c:v>
                </c:pt>
                <c:pt idx="1261">
                  <c:v>39038</c:v>
                </c:pt>
                <c:pt idx="1262">
                  <c:v>39041</c:v>
                </c:pt>
                <c:pt idx="1263">
                  <c:v>39042</c:v>
                </c:pt>
                <c:pt idx="1264">
                  <c:v>39043</c:v>
                </c:pt>
                <c:pt idx="1265">
                  <c:v>39044</c:v>
                </c:pt>
                <c:pt idx="1266">
                  <c:v>39045</c:v>
                </c:pt>
                <c:pt idx="1267">
                  <c:v>39048</c:v>
                </c:pt>
                <c:pt idx="1268">
                  <c:v>39049</c:v>
                </c:pt>
                <c:pt idx="1269">
                  <c:v>39050</c:v>
                </c:pt>
                <c:pt idx="1270">
                  <c:v>39051</c:v>
                </c:pt>
                <c:pt idx="1271">
                  <c:v>39052</c:v>
                </c:pt>
                <c:pt idx="1272">
                  <c:v>39055</c:v>
                </c:pt>
                <c:pt idx="1273">
                  <c:v>39056</c:v>
                </c:pt>
                <c:pt idx="1274">
                  <c:v>39057</c:v>
                </c:pt>
                <c:pt idx="1275">
                  <c:v>39058</c:v>
                </c:pt>
                <c:pt idx="1276">
                  <c:v>39059</c:v>
                </c:pt>
                <c:pt idx="1277">
                  <c:v>39062</c:v>
                </c:pt>
                <c:pt idx="1278">
                  <c:v>39063</c:v>
                </c:pt>
                <c:pt idx="1279">
                  <c:v>39064</c:v>
                </c:pt>
                <c:pt idx="1280">
                  <c:v>39065</c:v>
                </c:pt>
                <c:pt idx="1281">
                  <c:v>39066</c:v>
                </c:pt>
                <c:pt idx="1282">
                  <c:v>39069</c:v>
                </c:pt>
                <c:pt idx="1283">
                  <c:v>39070</c:v>
                </c:pt>
                <c:pt idx="1284">
                  <c:v>39071</c:v>
                </c:pt>
                <c:pt idx="1285">
                  <c:v>39072</c:v>
                </c:pt>
                <c:pt idx="1286">
                  <c:v>39073</c:v>
                </c:pt>
                <c:pt idx="1287">
                  <c:v>39078</c:v>
                </c:pt>
                <c:pt idx="1288">
                  <c:v>39079</c:v>
                </c:pt>
                <c:pt idx="1289">
                  <c:v>39080</c:v>
                </c:pt>
                <c:pt idx="1290">
                  <c:v>39084</c:v>
                </c:pt>
                <c:pt idx="1291">
                  <c:v>39085</c:v>
                </c:pt>
                <c:pt idx="1292">
                  <c:v>39086</c:v>
                </c:pt>
                <c:pt idx="1293">
                  <c:v>39087</c:v>
                </c:pt>
                <c:pt idx="1294">
                  <c:v>39090</c:v>
                </c:pt>
                <c:pt idx="1295">
                  <c:v>39091</c:v>
                </c:pt>
                <c:pt idx="1296">
                  <c:v>39092</c:v>
                </c:pt>
                <c:pt idx="1297">
                  <c:v>39093</c:v>
                </c:pt>
                <c:pt idx="1298">
                  <c:v>39094</c:v>
                </c:pt>
                <c:pt idx="1299">
                  <c:v>39097</c:v>
                </c:pt>
                <c:pt idx="1300">
                  <c:v>39098</c:v>
                </c:pt>
                <c:pt idx="1301">
                  <c:v>39099</c:v>
                </c:pt>
                <c:pt idx="1302">
                  <c:v>39100</c:v>
                </c:pt>
                <c:pt idx="1303">
                  <c:v>39101</c:v>
                </c:pt>
                <c:pt idx="1304">
                  <c:v>39104</c:v>
                </c:pt>
                <c:pt idx="1305">
                  <c:v>39105</c:v>
                </c:pt>
                <c:pt idx="1306">
                  <c:v>39106</c:v>
                </c:pt>
                <c:pt idx="1307">
                  <c:v>39107</c:v>
                </c:pt>
                <c:pt idx="1308">
                  <c:v>39108</c:v>
                </c:pt>
                <c:pt idx="1309">
                  <c:v>39111</c:v>
                </c:pt>
                <c:pt idx="1310">
                  <c:v>39112</c:v>
                </c:pt>
                <c:pt idx="1311">
                  <c:v>39113</c:v>
                </c:pt>
                <c:pt idx="1312">
                  <c:v>39114</c:v>
                </c:pt>
                <c:pt idx="1313">
                  <c:v>39115</c:v>
                </c:pt>
                <c:pt idx="1314">
                  <c:v>39118</c:v>
                </c:pt>
                <c:pt idx="1315">
                  <c:v>39119</c:v>
                </c:pt>
                <c:pt idx="1316">
                  <c:v>39120</c:v>
                </c:pt>
                <c:pt idx="1317">
                  <c:v>39121</c:v>
                </c:pt>
                <c:pt idx="1318">
                  <c:v>39122</c:v>
                </c:pt>
                <c:pt idx="1319">
                  <c:v>39125</c:v>
                </c:pt>
                <c:pt idx="1320">
                  <c:v>39126</c:v>
                </c:pt>
                <c:pt idx="1321">
                  <c:v>39127</c:v>
                </c:pt>
                <c:pt idx="1322">
                  <c:v>39128</c:v>
                </c:pt>
                <c:pt idx="1323">
                  <c:v>39129</c:v>
                </c:pt>
                <c:pt idx="1324">
                  <c:v>39132</c:v>
                </c:pt>
                <c:pt idx="1325">
                  <c:v>39133</c:v>
                </c:pt>
                <c:pt idx="1326">
                  <c:v>39134</c:v>
                </c:pt>
                <c:pt idx="1327">
                  <c:v>39135</c:v>
                </c:pt>
                <c:pt idx="1328">
                  <c:v>39136</c:v>
                </c:pt>
                <c:pt idx="1329">
                  <c:v>39139</c:v>
                </c:pt>
                <c:pt idx="1330">
                  <c:v>39140</c:v>
                </c:pt>
                <c:pt idx="1331">
                  <c:v>39141</c:v>
                </c:pt>
                <c:pt idx="1332">
                  <c:v>39142</c:v>
                </c:pt>
                <c:pt idx="1333">
                  <c:v>39143</c:v>
                </c:pt>
                <c:pt idx="1334">
                  <c:v>39146</c:v>
                </c:pt>
                <c:pt idx="1335">
                  <c:v>39147</c:v>
                </c:pt>
                <c:pt idx="1336">
                  <c:v>39148</c:v>
                </c:pt>
                <c:pt idx="1337">
                  <c:v>39149</c:v>
                </c:pt>
                <c:pt idx="1338">
                  <c:v>39150</c:v>
                </c:pt>
                <c:pt idx="1339">
                  <c:v>39153</c:v>
                </c:pt>
                <c:pt idx="1340">
                  <c:v>39154</c:v>
                </c:pt>
                <c:pt idx="1341">
                  <c:v>39155</c:v>
                </c:pt>
                <c:pt idx="1342">
                  <c:v>39156</c:v>
                </c:pt>
                <c:pt idx="1343">
                  <c:v>39157</c:v>
                </c:pt>
                <c:pt idx="1344">
                  <c:v>39160</c:v>
                </c:pt>
                <c:pt idx="1345">
                  <c:v>39161</c:v>
                </c:pt>
                <c:pt idx="1346">
                  <c:v>39162</c:v>
                </c:pt>
                <c:pt idx="1347">
                  <c:v>39163</c:v>
                </c:pt>
                <c:pt idx="1348">
                  <c:v>39164</c:v>
                </c:pt>
                <c:pt idx="1349">
                  <c:v>39167</c:v>
                </c:pt>
                <c:pt idx="1350">
                  <c:v>39168</c:v>
                </c:pt>
                <c:pt idx="1351">
                  <c:v>39169</c:v>
                </c:pt>
                <c:pt idx="1352">
                  <c:v>39170</c:v>
                </c:pt>
                <c:pt idx="1353">
                  <c:v>39171</c:v>
                </c:pt>
                <c:pt idx="1354">
                  <c:v>39174</c:v>
                </c:pt>
                <c:pt idx="1355">
                  <c:v>39175</c:v>
                </c:pt>
                <c:pt idx="1356">
                  <c:v>39176</c:v>
                </c:pt>
                <c:pt idx="1357">
                  <c:v>39177</c:v>
                </c:pt>
                <c:pt idx="1358">
                  <c:v>39182</c:v>
                </c:pt>
                <c:pt idx="1359">
                  <c:v>39183</c:v>
                </c:pt>
                <c:pt idx="1360">
                  <c:v>39184</c:v>
                </c:pt>
                <c:pt idx="1361">
                  <c:v>39185</c:v>
                </c:pt>
                <c:pt idx="1362">
                  <c:v>39188</c:v>
                </c:pt>
                <c:pt idx="1363">
                  <c:v>39189</c:v>
                </c:pt>
                <c:pt idx="1364">
                  <c:v>39190</c:v>
                </c:pt>
                <c:pt idx="1365">
                  <c:v>39191</c:v>
                </c:pt>
                <c:pt idx="1366">
                  <c:v>39192</c:v>
                </c:pt>
                <c:pt idx="1367">
                  <c:v>39195</c:v>
                </c:pt>
                <c:pt idx="1368">
                  <c:v>39196</c:v>
                </c:pt>
                <c:pt idx="1369">
                  <c:v>39197</c:v>
                </c:pt>
                <c:pt idx="1370">
                  <c:v>39198</c:v>
                </c:pt>
                <c:pt idx="1371">
                  <c:v>39199</c:v>
                </c:pt>
                <c:pt idx="1372">
                  <c:v>39202</c:v>
                </c:pt>
                <c:pt idx="1373">
                  <c:v>39203</c:v>
                </c:pt>
                <c:pt idx="1374">
                  <c:v>39204</c:v>
                </c:pt>
                <c:pt idx="1375">
                  <c:v>39205</c:v>
                </c:pt>
                <c:pt idx="1376">
                  <c:v>39206</c:v>
                </c:pt>
                <c:pt idx="1377">
                  <c:v>39210</c:v>
                </c:pt>
                <c:pt idx="1378">
                  <c:v>39211</c:v>
                </c:pt>
                <c:pt idx="1379">
                  <c:v>39212</c:v>
                </c:pt>
                <c:pt idx="1380">
                  <c:v>39213</c:v>
                </c:pt>
                <c:pt idx="1381">
                  <c:v>39216</c:v>
                </c:pt>
                <c:pt idx="1382">
                  <c:v>39217</c:v>
                </c:pt>
                <c:pt idx="1383">
                  <c:v>39218</c:v>
                </c:pt>
                <c:pt idx="1384">
                  <c:v>39219</c:v>
                </c:pt>
                <c:pt idx="1385">
                  <c:v>39220</c:v>
                </c:pt>
                <c:pt idx="1386">
                  <c:v>39223</c:v>
                </c:pt>
                <c:pt idx="1387">
                  <c:v>39224</c:v>
                </c:pt>
                <c:pt idx="1388">
                  <c:v>39225</c:v>
                </c:pt>
                <c:pt idx="1389">
                  <c:v>39226</c:v>
                </c:pt>
                <c:pt idx="1390">
                  <c:v>39227</c:v>
                </c:pt>
                <c:pt idx="1391">
                  <c:v>39231</c:v>
                </c:pt>
                <c:pt idx="1392">
                  <c:v>39232</c:v>
                </c:pt>
                <c:pt idx="1393">
                  <c:v>39233</c:v>
                </c:pt>
                <c:pt idx="1394">
                  <c:v>39234</c:v>
                </c:pt>
                <c:pt idx="1395">
                  <c:v>39237</c:v>
                </c:pt>
                <c:pt idx="1396">
                  <c:v>39238</c:v>
                </c:pt>
                <c:pt idx="1397">
                  <c:v>39239</c:v>
                </c:pt>
                <c:pt idx="1398">
                  <c:v>39240</c:v>
                </c:pt>
                <c:pt idx="1399">
                  <c:v>39241</c:v>
                </c:pt>
                <c:pt idx="1400">
                  <c:v>39244</c:v>
                </c:pt>
                <c:pt idx="1401">
                  <c:v>39245</c:v>
                </c:pt>
                <c:pt idx="1402">
                  <c:v>39246</c:v>
                </c:pt>
                <c:pt idx="1403">
                  <c:v>39247</c:v>
                </c:pt>
                <c:pt idx="1404">
                  <c:v>39248</c:v>
                </c:pt>
                <c:pt idx="1405">
                  <c:v>39251</c:v>
                </c:pt>
                <c:pt idx="1406">
                  <c:v>39252</c:v>
                </c:pt>
                <c:pt idx="1407">
                  <c:v>39253</c:v>
                </c:pt>
                <c:pt idx="1408">
                  <c:v>39254</c:v>
                </c:pt>
                <c:pt idx="1409">
                  <c:v>39255</c:v>
                </c:pt>
                <c:pt idx="1410">
                  <c:v>39258</c:v>
                </c:pt>
                <c:pt idx="1411">
                  <c:v>39259</c:v>
                </c:pt>
                <c:pt idx="1412">
                  <c:v>39260</c:v>
                </c:pt>
                <c:pt idx="1413">
                  <c:v>39261</c:v>
                </c:pt>
                <c:pt idx="1414">
                  <c:v>39262</c:v>
                </c:pt>
                <c:pt idx="1415">
                  <c:v>39265</c:v>
                </c:pt>
                <c:pt idx="1416">
                  <c:v>39266</c:v>
                </c:pt>
                <c:pt idx="1417">
                  <c:v>39267</c:v>
                </c:pt>
                <c:pt idx="1418">
                  <c:v>39268</c:v>
                </c:pt>
                <c:pt idx="1419">
                  <c:v>39269</c:v>
                </c:pt>
                <c:pt idx="1420">
                  <c:v>39272</c:v>
                </c:pt>
                <c:pt idx="1421">
                  <c:v>39273</c:v>
                </c:pt>
                <c:pt idx="1422">
                  <c:v>39274</c:v>
                </c:pt>
                <c:pt idx="1423">
                  <c:v>39275</c:v>
                </c:pt>
                <c:pt idx="1424">
                  <c:v>39276</c:v>
                </c:pt>
                <c:pt idx="1425">
                  <c:v>39279</c:v>
                </c:pt>
                <c:pt idx="1426">
                  <c:v>39280</c:v>
                </c:pt>
                <c:pt idx="1427">
                  <c:v>39281</c:v>
                </c:pt>
                <c:pt idx="1428">
                  <c:v>39282</c:v>
                </c:pt>
                <c:pt idx="1429">
                  <c:v>39283</c:v>
                </c:pt>
                <c:pt idx="1430">
                  <c:v>39286</c:v>
                </c:pt>
                <c:pt idx="1431">
                  <c:v>39287</c:v>
                </c:pt>
                <c:pt idx="1432">
                  <c:v>39288</c:v>
                </c:pt>
                <c:pt idx="1433">
                  <c:v>39289</c:v>
                </c:pt>
                <c:pt idx="1434">
                  <c:v>39290</c:v>
                </c:pt>
                <c:pt idx="1435">
                  <c:v>39293</c:v>
                </c:pt>
                <c:pt idx="1436">
                  <c:v>39294</c:v>
                </c:pt>
                <c:pt idx="1437">
                  <c:v>39295</c:v>
                </c:pt>
                <c:pt idx="1438">
                  <c:v>39296</c:v>
                </c:pt>
                <c:pt idx="1439">
                  <c:v>39297</c:v>
                </c:pt>
                <c:pt idx="1440">
                  <c:v>39300</c:v>
                </c:pt>
                <c:pt idx="1441">
                  <c:v>39301</c:v>
                </c:pt>
                <c:pt idx="1442">
                  <c:v>39302</c:v>
                </c:pt>
                <c:pt idx="1443">
                  <c:v>39303</c:v>
                </c:pt>
                <c:pt idx="1444">
                  <c:v>39304</c:v>
                </c:pt>
                <c:pt idx="1445">
                  <c:v>39307</c:v>
                </c:pt>
                <c:pt idx="1446">
                  <c:v>39308</c:v>
                </c:pt>
                <c:pt idx="1447">
                  <c:v>39309</c:v>
                </c:pt>
                <c:pt idx="1448">
                  <c:v>39310</c:v>
                </c:pt>
                <c:pt idx="1449">
                  <c:v>39311</c:v>
                </c:pt>
                <c:pt idx="1450">
                  <c:v>39314</c:v>
                </c:pt>
                <c:pt idx="1451">
                  <c:v>39315</c:v>
                </c:pt>
                <c:pt idx="1452">
                  <c:v>39316</c:v>
                </c:pt>
                <c:pt idx="1453">
                  <c:v>39317</c:v>
                </c:pt>
                <c:pt idx="1454">
                  <c:v>39318</c:v>
                </c:pt>
                <c:pt idx="1455">
                  <c:v>39322</c:v>
                </c:pt>
                <c:pt idx="1456">
                  <c:v>39323</c:v>
                </c:pt>
                <c:pt idx="1457">
                  <c:v>39324</c:v>
                </c:pt>
                <c:pt idx="1458">
                  <c:v>39325</c:v>
                </c:pt>
                <c:pt idx="1459">
                  <c:v>39328</c:v>
                </c:pt>
                <c:pt idx="1460">
                  <c:v>39329</c:v>
                </c:pt>
                <c:pt idx="1461">
                  <c:v>39330</c:v>
                </c:pt>
                <c:pt idx="1462">
                  <c:v>39331</c:v>
                </c:pt>
                <c:pt idx="1463">
                  <c:v>39332</c:v>
                </c:pt>
                <c:pt idx="1464">
                  <c:v>39335</c:v>
                </c:pt>
                <c:pt idx="1465">
                  <c:v>39336</c:v>
                </c:pt>
                <c:pt idx="1466">
                  <c:v>39337</c:v>
                </c:pt>
                <c:pt idx="1467">
                  <c:v>39338</c:v>
                </c:pt>
                <c:pt idx="1468">
                  <c:v>39339</c:v>
                </c:pt>
                <c:pt idx="1469">
                  <c:v>39342</c:v>
                </c:pt>
                <c:pt idx="1470">
                  <c:v>39343</c:v>
                </c:pt>
                <c:pt idx="1471">
                  <c:v>39344</c:v>
                </c:pt>
                <c:pt idx="1472">
                  <c:v>39345</c:v>
                </c:pt>
                <c:pt idx="1473">
                  <c:v>39346</c:v>
                </c:pt>
                <c:pt idx="1474">
                  <c:v>39349</c:v>
                </c:pt>
                <c:pt idx="1475">
                  <c:v>39350</c:v>
                </c:pt>
                <c:pt idx="1476">
                  <c:v>39351</c:v>
                </c:pt>
                <c:pt idx="1477">
                  <c:v>39352</c:v>
                </c:pt>
                <c:pt idx="1478">
                  <c:v>39353</c:v>
                </c:pt>
                <c:pt idx="1479">
                  <c:v>39356</c:v>
                </c:pt>
                <c:pt idx="1480">
                  <c:v>39357</c:v>
                </c:pt>
                <c:pt idx="1481">
                  <c:v>39358</c:v>
                </c:pt>
                <c:pt idx="1482">
                  <c:v>39359</c:v>
                </c:pt>
                <c:pt idx="1483">
                  <c:v>39360</c:v>
                </c:pt>
                <c:pt idx="1484">
                  <c:v>39363</c:v>
                </c:pt>
                <c:pt idx="1485">
                  <c:v>39364</c:v>
                </c:pt>
                <c:pt idx="1486">
                  <c:v>39365</c:v>
                </c:pt>
                <c:pt idx="1487">
                  <c:v>39366</c:v>
                </c:pt>
                <c:pt idx="1488">
                  <c:v>39367</c:v>
                </c:pt>
                <c:pt idx="1489">
                  <c:v>39370</c:v>
                </c:pt>
                <c:pt idx="1490">
                  <c:v>39371</c:v>
                </c:pt>
                <c:pt idx="1491">
                  <c:v>39372</c:v>
                </c:pt>
                <c:pt idx="1492">
                  <c:v>39373</c:v>
                </c:pt>
                <c:pt idx="1493">
                  <c:v>39374</c:v>
                </c:pt>
                <c:pt idx="1494">
                  <c:v>39377</c:v>
                </c:pt>
                <c:pt idx="1495">
                  <c:v>39378</c:v>
                </c:pt>
                <c:pt idx="1496">
                  <c:v>39379</c:v>
                </c:pt>
                <c:pt idx="1497">
                  <c:v>39380</c:v>
                </c:pt>
                <c:pt idx="1498">
                  <c:v>39381</c:v>
                </c:pt>
                <c:pt idx="1499">
                  <c:v>39384</c:v>
                </c:pt>
                <c:pt idx="1500">
                  <c:v>39385</c:v>
                </c:pt>
                <c:pt idx="1501">
                  <c:v>39386</c:v>
                </c:pt>
                <c:pt idx="1502">
                  <c:v>39387</c:v>
                </c:pt>
                <c:pt idx="1503">
                  <c:v>39388</c:v>
                </c:pt>
                <c:pt idx="1504">
                  <c:v>39391</c:v>
                </c:pt>
                <c:pt idx="1505">
                  <c:v>39392</c:v>
                </c:pt>
                <c:pt idx="1506">
                  <c:v>39393</c:v>
                </c:pt>
                <c:pt idx="1507">
                  <c:v>39394</c:v>
                </c:pt>
                <c:pt idx="1508">
                  <c:v>39395</c:v>
                </c:pt>
                <c:pt idx="1509">
                  <c:v>39398</c:v>
                </c:pt>
                <c:pt idx="1510">
                  <c:v>39399</c:v>
                </c:pt>
                <c:pt idx="1511">
                  <c:v>39400</c:v>
                </c:pt>
                <c:pt idx="1512">
                  <c:v>39401</c:v>
                </c:pt>
                <c:pt idx="1513">
                  <c:v>39402</c:v>
                </c:pt>
                <c:pt idx="1514">
                  <c:v>39405</c:v>
                </c:pt>
                <c:pt idx="1515">
                  <c:v>39406</c:v>
                </c:pt>
                <c:pt idx="1516">
                  <c:v>39407</c:v>
                </c:pt>
                <c:pt idx="1517">
                  <c:v>39408</c:v>
                </c:pt>
                <c:pt idx="1518">
                  <c:v>39409</c:v>
                </c:pt>
                <c:pt idx="1519">
                  <c:v>39412</c:v>
                </c:pt>
                <c:pt idx="1520">
                  <c:v>39413</c:v>
                </c:pt>
                <c:pt idx="1521">
                  <c:v>39414</c:v>
                </c:pt>
                <c:pt idx="1522">
                  <c:v>39415</c:v>
                </c:pt>
                <c:pt idx="1523">
                  <c:v>39416</c:v>
                </c:pt>
                <c:pt idx="1524">
                  <c:v>39419</c:v>
                </c:pt>
                <c:pt idx="1525">
                  <c:v>39420</c:v>
                </c:pt>
                <c:pt idx="1526">
                  <c:v>39421</c:v>
                </c:pt>
                <c:pt idx="1527">
                  <c:v>39422</c:v>
                </c:pt>
                <c:pt idx="1528">
                  <c:v>39423</c:v>
                </c:pt>
                <c:pt idx="1529">
                  <c:v>39426</c:v>
                </c:pt>
                <c:pt idx="1530">
                  <c:v>39427</c:v>
                </c:pt>
                <c:pt idx="1531">
                  <c:v>39428</c:v>
                </c:pt>
                <c:pt idx="1532">
                  <c:v>39429</c:v>
                </c:pt>
                <c:pt idx="1533">
                  <c:v>39430</c:v>
                </c:pt>
                <c:pt idx="1534">
                  <c:v>39433</c:v>
                </c:pt>
                <c:pt idx="1535">
                  <c:v>39434</c:v>
                </c:pt>
                <c:pt idx="1536">
                  <c:v>39435</c:v>
                </c:pt>
                <c:pt idx="1537">
                  <c:v>39436</c:v>
                </c:pt>
                <c:pt idx="1538">
                  <c:v>39437</c:v>
                </c:pt>
                <c:pt idx="1539">
                  <c:v>39440</c:v>
                </c:pt>
                <c:pt idx="1540">
                  <c:v>39442</c:v>
                </c:pt>
                <c:pt idx="1541">
                  <c:v>39443</c:v>
                </c:pt>
                <c:pt idx="1542">
                  <c:v>39444</c:v>
                </c:pt>
                <c:pt idx="1543">
                  <c:v>39447</c:v>
                </c:pt>
                <c:pt idx="1544">
                  <c:v>39449</c:v>
                </c:pt>
                <c:pt idx="1545">
                  <c:v>39450</c:v>
                </c:pt>
                <c:pt idx="1546">
                  <c:v>39451</c:v>
                </c:pt>
                <c:pt idx="1547">
                  <c:v>39454</c:v>
                </c:pt>
                <c:pt idx="1548">
                  <c:v>39455</c:v>
                </c:pt>
                <c:pt idx="1549">
                  <c:v>39456</c:v>
                </c:pt>
                <c:pt idx="1550">
                  <c:v>39457</c:v>
                </c:pt>
                <c:pt idx="1551">
                  <c:v>39458</c:v>
                </c:pt>
                <c:pt idx="1552">
                  <c:v>39461</c:v>
                </c:pt>
                <c:pt idx="1553">
                  <c:v>39462</c:v>
                </c:pt>
                <c:pt idx="1554">
                  <c:v>39463</c:v>
                </c:pt>
                <c:pt idx="1555">
                  <c:v>39464</c:v>
                </c:pt>
                <c:pt idx="1556">
                  <c:v>39465</c:v>
                </c:pt>
                <c:pt idx="1557">
                  <c:v>39468</c:v>
                </c:pt>
                <c:pt idx="1558">
                  <c:v>39469</c:v>
                </c:pt>
                <c:pt idx="1559">
                  <c:v>39470</c:v>
                </c:pt>
                <c:pt idx="1560">
                  <c:v>39471</c:v>
                </c:pt>
                <c:pt idx="1561">
                  <c:v>39472</c:v>
                </c:pt>
                <c:pt idx="1562">
                  <c:v>39475</c:v>
                </c:pt>
                <c:pt idx="1563">
                  <c:v>39476</c:v>
                </c:pt>
                <c:pt idx="1564">
                  <c:v>39477</c:v>
                </c:pt>
                <c:pt idx="1565">
                  <c:v>39478</c:v>
                </c:pt>
                <c:pt idx="1566">
                  <c:v>39479</c:v>
                </c:pt>
                <c:pt idx="1567">
                  <c:v>39482</c:v>
                </c:pt>
                <c:pt idx="1568">
                  <c:v>39483</c:v>
                </c:pt>
                <c:pt idx="1569">
                  <c:v>39484</c:v>
                </c:pt>
                <c:pt idx="1570">
                  <c:v>39485</c:v>
                </c:pt>
                <c:pt idx="1571">
                  <c:v>39486</c:v>
                </c:pt>
                <c:pt idx="1572">
                  <c:v>39489</c:v>
                </c:pt>
                <c:pt idx="1573">
                  <c:v>39490</c:v>
                </c:pt>
                <c:pt idx="1574">
                  <c:v>39491</c:v>
                </c:pt>
                <c:pt idx="1575">
                  <c:v>39492</c:v>
                </c:pt>
                <c:pt idx="1576">
                  <c:v>39493</c:v>
                </c:pt>
                <c:pt idx="1577">
                  <c:v>39496</c:v>
                </c:pt>
                <c:pt idx="1578">
                  <c:v>39497</c:v>
                </c:pt>
                <c:pt idx="1579">
                  <c:v>39498</c:v>
                </c:pt>
                <c:pt idx="1580">
                  <c:v>39499</c:v>
                </c:pt>
                <c:pt idx="1581">
                  <c:v>39500</c:v>
                </c:pt>
                <c:pt idx="1582">
                  <c:v>39503</c:v>
                </c:pt>
                <c:pt idx="1583">
                  <c:v>39504</c:v>
                </c:pt>
                <c:pt idx="1584">
                  <c:v>39505</c:v>
                </c:pt>
                <c:pt idx="1585">
                  <c:v>39506</c:v>
                </c:pt>
                <c:pt idx="1586">
                  <c:v>39507</c:v>
                </c:pt>
                <c:pt idx="1587">
                  <c:v>39510</c:v>
                </c:pt>
                <c:pt idx="1588">
                  <c:v>39511</c:v>
                </c:pt>
                <c:pt idx="1589">
                  <c:v>39512</c:v>
                </c:pt>
                <c:pt idx="1590">
                  <c:v>39513</c:v>
                </c:pt>
                <c:pt idx="1591">
                  <c:v>39514</c:v>
                </c:pt>
                <c:pt idx="1592">
                  <c:v>39517</c:v>
                </c:pt>
                <c:pt idx="1593">
                  <c:v>39518</c:v>
                </c:pt>
                <c:pt idx="1594">
                  <c:v>39519</c:v>
                </c:pt>
                <c:pt idx="1595">
                  <c:v>39520</c:v>
                </c:pt>
                <c:pt idx="1596">
                  <c:v>39521</c:v>
                </c:pt>
                <c:pt idx="1597">
                  <c:v>39524</c:v>
                </c:pt>
                <c:pt idx="1598">
                  <c:v>39525</c:v>
                </c:pt>
                <c:pt idx="1599">
                  <c:v>39526</c:v>
                </c:pt>
                <c:pt idx="1600">
                  <c:v>39527</c:v>
                </c:pt>
                <c:pt idx="1601">
                  <c:v>39532</c:v>
                </c:pt>
                <c:pt idx="1602">
                  <c:v>39533</c:v>
                </c:pt>
                <c:pt idx="1603">
                  <c:v>39534</c:v>
                </c:pt>
                <c:pt idx="1604">
                  <c:v>39535</c:v>
                </c:pt>
                <c:pt idx="1605">
                  <c:v>39538</c:v>
                </c:pt>
                <c:pt idx="1606">
                  <c:v>39539</c:v>
                </c:pt>
                <c:pt idx="1607">
                  <c:v>39540</c:v>
                </c:pt>
                <c:pt idx="1608">
                  <c:v>39541</c:v>
                </c:pt>
                <c:pt idx="1609">
                  <c:v>39542</c:v>
                </c:pt>
                <c:pt idx="1610">
                  <c:v>39545</c:v>
                </c:pt>
                <c:pt idx="1611">
                  <c:v>39546</c:v>
                </c:pt>
                <c:pt idx="1612">
                  <c:v>39547</c:v>
                </c:pt>
                <c:pt idx="1613">
                  <c:v>39548</c:v>
                </c:pt>
                <c:pt idx="1614">
                  <c:v>39549</c:v>
                </c:pt>
                <c:pt idx="1615">
                  <c:v>39552</c:v>
                </c:pt>
                <c:pt idx="1616">
                  <c:v>39553</c:v>
                </c:pt>
                <c:pt idx="1617">
                  <c:v>39554</c:v>
                </c:pt>
                <c:pt idx="1618">
                  <c:v>39555</c:v>
                </c:pt>
                <c:pt idx="1619">
                  <c:v>39556</c:v>
                </c:pt>
                <c:pt idx="1620">
                  <c:v>39559</c:v>
                </c:pt>
                <c:pt idx="1621">
                  <c:v>39560</c:v>
                </c:pt>
                <c:pt idx="1622">
                  <c:v>39561</c:v>
                </c:pt>
                <c:pt idx="1623">
                  <c:v>39562</c:v>
                </c:pt>
                <c:pt idx="1624">
                  <c:v>39563</c:v>
                </c:pt>
                <c:pt idx="1625">
                  <c:v>39566</c:v>
                </c:pt>
                <c:pt idx="1626">
                  <c:v>39567</c:v>
                </c:pt>
                <c:pt idx="1627">
                  <c:v>39568</c:v>
                </c:pt>
                <c:pt idx="1628">
                  <c:v>39570</c:v>
                </c:pt>
                <c:pt idx="1629">
                  <c:v>39574</c:v>
                </c:pt>
                <c:pt idx="1630">
                  <c:v>39575</c:v>
                </c:pt>
                <c:pt idx="1631">
                  <c:v>39576</c:v>
                </c:pt>
                <c:pt idx="1632">
                  <c:v>39577</c:v>
                </c:pt>
                <c:pt idx="1633">
                  <c:v>39580</c:v>
                </c:pt>
                <c:pt idx="1634">
                  <c:v>39581</c:v>
                </c:pt>
                <c:pt idx="1635">
                  <c:v>39582</c:v>
                </c:pt>
                <c:pt idx="1636">
                  <c:v>39583</c:v>
                </c:pt>
                <c:pt idx="1637">
                  <c:v>39584</c:v>
                </c:pt>
                <c:pt idx="1638">
                  <c:v>39587</c:v>
                </c:pt>
                <c:pt idx="1639">
                  <c:v>39588</c:v>
                </c:pt>
                <c:pt idx="1640">
                  <c:v>39589</c:v>
                </c:pt>
                <c:pt idx="1641">
                  <c:v>39590</c:v>
                </c:pt>
                <c:pt idx="1642">
                  <c:v>39591</c:v>
                </c:pt>
                <c:pt idx="1643">
                  <c:v>39595</c:v>
                </c:pt>
                <c:pt idx="1644">
                  <c:v>39596</c:v>
                </c:pt>
                <c:pt idx="1645">
                  <c:v>39597</c:v>
                </c:pt>
                <c:pt idx="1646">
                  <c:v>39598</c:v>
                </c:pt>
                <c:pt idx="1647">
                  <c:v>39601</c:v>
                </c:pt>
                <c:pt idx="1648">
                  <c:v>39602</c:v>
                </c:pt>
                <c:pt idx="1649">
                  <c:v>39603</c:v>
                </c:pt>
                <c:pt idx="1650">
                  <c:v>39604</c:v>
                </c:pt>
                <c:pt idx="1651">
                  <c:v>39605</c:v>
                </c:pt>
                <c:pt idx="1652">
                  <c:v>39608</c:v>
                </c:pt>
                <c:pt idx="1653">
                  <c:v>39609</c:v>
                </c:pt>
                <c:pt idx="1654">
                  <c:v>39610</c:v>
                </c:pt>
                <c:pt idx="1655">
                  <c:v>39611</c:v>
                </c:pt>
                <c:pt idx="1656">
                  <c:v>39612</c:v>
                </c:pt>
                <c:pt idx="1657">
                  <c:v>39615</c:v>
                </c:pt>
                <c:pt idx="1658">
                  <c:v>39616</c:v>
                </c:pt>
                <c:pt idx="1659">
                  <c:v>39617</c:v>
                </c:pt>
                <c:pt idx="1660">
                  <c:v>39618</c:v>
                </c:pt>
                <c:pt idx="1661">
                  <c:v>39619</c:v>
                </c:pt>
                <c:pt idx="1662">
                  <c:v>39622</c:v>
                </c:pt>
                <c:pt idx="1663">
                  <c:v>39623</c:v>
                </c:pt>
                <c:pt idx="1664">
                  <c:v>39624</c:v>
                </c:pt>
                <c:pt idx="1665">
                  <c:v>39625</c:v>
                </c:pt>
                <c:pt idx="1666">
                  <c:v>39626</c:v>
                </c:pt>
                <c:pt idx="1667">
                  <c:v>39629</c:v>
                </c:pt>
                <c:pt idx="1668">
                  <c:v>39630</c:v>
                </c:pt>
                <c:pt idx="1669">
                  <c:v>39631</c:v>
                </c:pt>
                <c:pt idx="1670">
                  <c:v>39632</c:v>
                </c:pt>
                <c:pt idx="1671">
                  <c:v>39633</c:v>
                </c:pt>
                <c:pt idx="1672">
                  <c:v>39636</c:v>
                </c:pt>
                <c:pt idx="1673">
                  <c:v>39637</c:v>
                </c:pt>
                <c:pt idx="1674">
                  <c:v>39638</c:v>
                </c:pt>
                <c:pt idx="1675">
                  <c:v>39639</c:v>
                </c:pt>
                <c:pt idx="1676">
                  <c:v>39640</c:v>
                </c:pt>
                <c:pt idx="1677">
                  <c:v>39643</c:v>
                </c:pt>
                <c:pt idx="1678">
                  <c:v>39644</c:v>
                </c:pt>
                <c:pt idx="1679">
                  <c:v>39645</c:v>
                </c:pt>
                <c:pt idx="1680">
                  <c:v>39646</c:v>
                </c:pt>
                <c:pt idx="1681">
                  <c:v>39647</c:v>
                </c:pt>
                <c:pt idx="1682">
                  <c:v>39650</c:v>
                </c:pt>
                <c:pt idx="1683">
                  <c:v>39651</c:v>
                </c:pt>
                <c:pt idx="1684">
                  <c:v>39652</c:v>
                </c:pt>
                <c:pt idx="1685">
                  <c:v>39653</c:v>
                </c:pt>
                <c:pt idx="1686">
                  <c:v>39654</c:v>
                </c:pt>
                <c:pt idx="1687">
                  <c:v>39657</c:v>
                </c:pt>
                <c:pt idx="1688">
                  <c:v>39658</c:v>
                </c:pt>
                <c:pt idx="1689">
                  <c:v>39659</c:v>
                </c:pt>
                <c:pt idx="1690">
                  <c:v>39660</c:v>
                </c:pt>
                <c:pt idx="1691">
                  <c:v>39661</c:v>
                </c:pt>
                <c:pt idx="1692">
                  <c:v>39664</c:v>
                </c:pt>
                <c:pt idx="1693">
                  <c:v>39665</c:v>
                </c:pt>
                <c:pt idx="1694">
                  <c:v>39666</c:v>
                </c:pt>
                <c:pt idx="1695">
                  <c:v>39667</c:v>
                </c:pt>
                <c:pt idx="1696">
                  <c:v>39668</c:v>
                </c:pt>
                <c:pt idx="1697">
                  <c:v>39671</c:v>
                </c:pt>
                <c:pt idx="1698">
                  <c:v>39672</c:v>
                </c:pt>
                <c:pt idx="1699">
                  <c:v>39673</c:v>
                </c:pt>
                <c:pt idx="1700">
                  <c:v>39674</c:v>
                </c:pt>
                <c:pt idx="1701">
                  <c:v>39675</c:v>
                </c:pt>
                <c:pt idx="1702">
                  <c:v>39678</c:v>
                </c:pt>
                <c:pt idx="1703">
                  <c:v>39679</c:v>
                </c:pt>
                <c:pt idx="1704">
                  <c:v>39680</c:v>
                </c:pt>
                <c:pt idx="1705">
                  <c:v>39681</c:v>
                </c:pt>
                <c:pt idx="1706">
                  <c:v>39682</c:v>
                </c:pt>
                <c:pt idx="1707">
                  <c:v>39686</c:v>
                </c:pt>
                <c:pt idx="1708">
                  <c:v>39687</c:v>
                </c:pt>
                <c:pt idx="1709">
                  <c:v>39688</c:v>
                </c:pt>
                <c:pt idx="1710">
                  <c:v>39689</c:v>
                </c:pt>
                <c:pt idx="1711">
                  <c:v>39692</c:v>
                </c:pt>
                <c:pt idx="1712">
                  <c:v>39693</c:v>
                </c:pt>
                <c:pt idx="1713">
                  <c:v>39694</c:v>
                </c:pt>
                <c:pt idx="1714">
                  <c:v>39695</c:v>
                </c:pt>
                <c:pt idx="1715">
                  <c:v>39696</c:v>
                </c:pt>
                <c:pt idx="1716">
                  <c:v>39699</c:v>
                </c:pt>
                <c:pt idx="1717">
                  <c:v>39700</c:v>
                </c:pt>
                <c:pt idx="1718">
                  <c:v>39701</c:v>
                </c:pt>
                <c:pt idx="1719">
                  <c:v>39702</c:v>
                </c:pt>
                <c:pt idx="1720">
                  <c:v>39703</c:v>
                </c:pt>
                <c:pt idx="1721">
                  <c:v>39706</c:v>
                </c:pt>
                <c:pt idx="1722">
                  <c:v>39707</c:v>
                </c:pt>
                <c:pt idx="1723">
                  <c:v>39708</c:v>
                </c:pt>
                <c:pt idx="1724">
                  <c:v>39709</c:v>
                </c:pt>
                <c:pt idx="1725">
                  <c:v>39710</c:v>
                </c:pt>
                <c:pt idx="1726">
                  <c:v>39713</c:v>
                </c:pt>
                <c:pt idx="1727">
                  <c:v>39714</c:v>
                </c:pt>
                <c:pt idx="1728">
                  <c:v>39715</c:v>
                </c:pt>
                <c:pt idx="1729">
                  <c:v>39716</c:v>
                </c:pt>
                <c:pt idx="1730">
                  <c:v>39717</c:v>
                </c:pt>
                <c:pt idx="1731">
                  <c:v>39720</c:v>
                </c:pt>
                <c:pt idx="1732">
                  <c:v>39721</c:v>
                </c:pt>
                <c:pt idx="1733">
                  <c:v>39722</c:v>
                </c:pt>
                <c:pt idx="1734">
                  <c:v>39723</c:v>
                </c:pt>
                <c:pt idx="1735">
                  <c:v>39724</c:v>
                </c:pt>
                <c:pt idx="1736">
                  <c:v>39727</c:v>
                </c:pt>
                <c:pt idx="1737">
                  <c:v>39728</c:v>
                </c:pt>
                <c:pt idx="1738">
                  <c:v>39729</c:v>
                </c:pt>
                <c:pt idx="1739">
                  <c:v>39730</c:v>
                </c:pt>
                <c:pt idx="1740">
                  <c:v>39731</c:v>
                </c:pt>
                <c:pt idx="1741">
                  <c:v>39734</c:v>
                </c:pt>
                <c:pt idx="1742">
                  <c:v>39735</c:v>
                </c:pt>
                <c:pt idx="1743">
                  <c:v>39736</c:v>
                </c:pt>
                <c:pt idx="1744">
                  <c:v>39737</c:v>
                </c:pt>
                <c:pt idx="1745">
                  <c:v>39738</c:v>
                </c:pt>
                <c:pt idx="1746">
                  <c:v>39741</c:v>
                </c:pt>
                <c:pt idx="1747">
                  <c:v>39742</c:v>
                </c:pt>
                <c:pt idx="1748">
                  <c:v>39743</c:v>
                </c:pt>
                <c:pt idx="1749">
                  <c:v>39744</c:v>
                </c:pt>
                <c:pt idx="1750">
                  <c:v>39745</c:v>
                </c:pt>
                <c:pt idx="1751">
                  <c:v>39748</c:v>
                </c:pt>
                <c:pt idx="1752">
                  <c:v>39749</c:v>
                </c:pt>
                <c:pt idx="1753">
                  <c:v>39750</c:v>
                </c:pt>
                <c:pt idx="1754">
                  <c:v>39751</c:v>
                </c:pt>
                <c:pt idx="1755">
                  <c:v>39752</c:v>
                </c:pt>
                <c:pt idx="1756">
                  <c:v>39755</c:v>
                </c:pt>
                <c:pt idx="1757">
                  <c:v>39756</c:v>
                </c:pt>
                <c:pt idx="1758">
                  <c:v>39757</c:v>
                </c:pt>
                <c:pt idx="1759">
                  <c:v>39758</c:v>
                </c:pt>
                <c:pt idx="1760">
                  <c:v>39759</c:v>
                </c:pt>
                <c:pt idx="1761">
                  <c:v>39762</c:v>
                </c:pt>
                <c:pt idx="1762">
                  <c:v>39763</c:v>
                </c:pt>
                <c:pt idx="1763">
                  <c:v>39764</c:v>
                </c:pt>
                <c:pt idx="1764">
                  <c:v>39765</c:v>
                </c:pt>
                <c:pt idx="1765">
                  <c:v>39766</c:v>
                </c:pt>
                <c:pt idx="1766">
                  <c:v>39769</c:v>
                </c:pt>
                <c:pt idx="1767">
                  <c:v>39770</c:v>
                </c:pt>
                <c:pt idx="1768">
                  <c:v>39771</c:v>
                </c:pt>
                <c:pt idx="1769">
                  <c:v>39772</c:v>
                </c:pt>
                <c:pt idx="1770">
                  <c:v>39773</c:v>
                </c:pt>
                <c:pt idx="1771">
                  <c:v>39776</c:v>
                </c:pt>
                <c:pt idx="1772">
                  <c:v>39777</c:v>
                </c:pt>
                <c:pt idx="1773">
                  <c:v>39778</c:v>
                </c:pt>
                <c:pt idx="1774">
                  <c:v>39779</c:v>
                </c:pt>
                <c:pt idx="1775">
                  <c:v>39780</c:v>
                </c:pt>
                <c:pt idx="1776">
                  <c:v>39783</c:v>
                </c:pt>
                <c:pt idx="1777">
                  <c:v>39784</c:v>
                </c:pt>
                <c:pt idx="1778">
                  <c:v>39785</c:v>
                </c:pt>
                <c:pt idx="1779">
                  <c:v>39786</c:v>
                </c:pt>
                <c:pt idx="1780">
                  <c:v>39787</c:v>
                </c:pt>
                <c:pt idx="1781">
                  <c:v>39790</c:v>
                </c:pt>
                <c:pt idx="1782">
                  <c:v>39791</c:v>
                </c:pt>
                <c:pt idx="1783">
                  <c:v>39792</c:v>
                </c:pt>
                <c:pt idx="1784">
                  <c:v>39793</c:v>
                </c:pt>
                <c:pt idx="1785">
                  <c:v>39794</c:v>
                </c:pt>
                <c:pt idx="1786">
                  <c:v>39797</c:v>
                </c:pt>
                <c:pt idx="1787">
                  <c:v>39798</c:v>
                </c:pt>
                <c:pt idx="1788">
                  <c:v>39799</c:v>
                </c:pt>
                <c:pt idx="1789">
                  <c:v>39800</c:v>
                </c:pt>
                <c:pt idx="1790">
                  <c:v>39801</c:v>
                </c:pt>
                <c:pt idx="1791">
                  <c:v>39804</c:v>
                </c:pt>
                <c:pt idx="1792">
                  <c:v>39805</c:v>
                </c:pt>
                <c:pt idx="1793">
                  <c:v>39806</c:v>
                </c:pt>
                <c:pt idx="1794">
                  <c:v>39808</c:v>
                </c:pt>
                <c:pt idx="1795">
                  <c:v>39811</c:v>
                </c:pt>
                <c:pt idx="1796">
                  <c:v>39812</c:v>
                </c:pt>
                <c:pt idx="1797">
                  <c:v>39813</c:v>
                </c:pt>
                <c:pt idx="1798">
                  <c:v>39815</c:v>
                </c:pt>
                <c:pt idx="1799">
                  <c:v>39818</c:v>
                </c:pt>
                <c:pt idx="1800">
                  <c:v>39819</c:v>
                </c:pt>
                <c:pt idx="1801">
                  <c:v>39820</c:v>
                </c:pt>
                <c:pt idx="1802">
                  <c:v>39821</c:v>
                </c:pt>
                <c:pt idx="1803">
                  <c:v>39822</c:v>
                </c:pt>
                <c:pt idx="1804">
                  <c:v>39825</c:v>
                </c:pt>
                <c:pt idx="1805">
                  <c:v>39826</c:v>
                </c:pt>
                <c:pt idx="1806">
                  <c:v>39827</c:v>
                </c:pt>
                <c:pt idx="1807">
                  <c:v>39828</c:v>
                </c:pt>
                <c:pt idx="1808">
                  <c:v>39829</c:v>
                </c:pt>
                <c:pt idx="1809">
                  <c:v>39832</c:v>
                </c:pt>
                <c:pt idx="1810">
                  <c:v>39833</c:v>
                </c:pt>
                <c:pt idx="1811">
                  <c:v>39834</c:v>
                </c:pt>
                <c:pt idx="1812">
                  <c:v>39835</c:v>
                </c:pt>
                <c:pt idx="1813">
                  <c:v>39836</c:v>
                </c:pt>
                <c:pt idx="1814">
                  <c:v>39839</c:v>
                </c:pt>
                <c:pt idx="1815">
                  <c:v>39840</c:v>
                </c:pt>
                <c:pt idx="1816">
                  <c:v>39841</c:v>
                </c:pt>
                <c:pt idx="1817">
                  <c:v>39842</c:v>
                </c:pt>
                <c:pt idx="1818">
                  <c:v>39843</c:v>
                </c:pt>
                <c:pt idx="1819">
                  <c:v>39846</c:v>
                </c:pt>
                <c:pt idx="1820">
                  <c:v>39847</c:v>
                </c:pt>
                <c:pt idx="1821">
                  <c:v>39848</c:v>
                </c:pt>
                <c:pt idx="1822">
                  <c:v>39849</c:v>
                </c:pt>
                <c:pt idx="1823">
                  <c:v>39850</c:v>
                </c:pt>
                <c:pt idx="1824">
                  <c:v>39853</c:v>
                </c:pt>
                <c:pt idx="1825">
                  <c:v>39854</c:v>
                </c:pt>
                <c:pt idx="1826">
                  <c:v>39855</c:v>
                </c:pt>
                <c:pt idx="1827">
                  <c:v>39856</c:v>
                </c:pt>
                <c:pt idx="1828">
                  <c:v>39857</c:v>
                </c:pt>
                <c:pt idx="1829">
                  <c:v>39860</c:v>
                </c:pt>
                <c:pt idx="1830">
                  <c:v>39861</c:v>
                </c:pt>
                <c:pt idx="1831">
                  <c:v>39862</c:v>
                </c:pt>
                <c:pt idx="1832">
                  <c:v>39863</c:v>
                </c:pt>
                <c:pt idx="1833">
                  <c:v>39864</c:v>
                </c:pt>
                <c:pt idx="1834">
                  <c:v>39867</c:v>
                </c:pt>
                <c:pt idx="1835">
                  <c:v>39868</c:v>
                </c:pt>
                <c:pt idx="1836">
                  <c:v>39869</c:v>
                </c:pt>
                <c:pt idx="1837">
                  <c:v>39870</c:v>
                </c:pt>
                <c:pt idx="1838">
                  <c:v>39871</c:v>
                </c:pt>
                <c:pt idx="1839">
                  <c:v>39874</c:v>
                </c:pt>
                <c:pt idx="1840">
                  <c:v>39875</c:v>
                </c:pt>
                <c:pt idx="1841">
                  <c:v>39876</c:v>
                </c:pt>
                <c:pt idx="1842">
                  <c:v>39877</c:v>
                </c:pt>
                <c:pt idx="1843">
                  <c:v>39878</c:v>
                </c:pt>
                <c:pt idx="1844">
                  <c:v>39881</c:v>
                </c:pt>
                <c:pt idx="1845">
                  <c:v>39882</c:v>
                </c:pt>
                <c:pt idx="1846">
                  <c:v>39883</c:v>
                </c:pt>
                <c:pt idx="1847">
                  <c:v>39884</c:v>
                </c:pt>
                <c:pt idx="1848">
                  <c:v>39885</c:v>
                </c:pt>
                <c:pt idx="1849">
                  <c:v>39888</c:v>
                </c:pt>
                <c:pt idx="1850">
                  <c:v>39889</c:v>
                </c:pt>
                <c:pt idx="1851">
                  <c:v>39890</c:v>
                </c:pt>
                <c:pt idx="1852">
                  <c:v>39891</c:v>
                </c:pt>
                <c:pt idx="1853">
                  <c:v>39892</c:v>
                </c:pt>
                <c:pt idx="1854">
                  <c:v>39895</c:v>
                </c:pt>
                <c:pt idx="1855">
                  <c:v>39896</c:v>
                </c:pt>
                <c:pt idx="1856">
                  <c:v>39897</c:v>
                </c:pt>
                <c:pt idx="1857">
                  <c:v>39898</c:v>
                </c:pt>
                <c:pt idx="1858">
                  <c:v>39899</c:v>
                </c:pt>
                <c:pt idx="1859">
                  <c:v>39902</c:v>
                </c:pt>
                <c:pt idx="1860">
                  <c:v>39903</c:v>
                </c:pt>
                <c:pt idx="1861">
                  <c:v>39904</c:v>
                </c:pt>
                <c:pt idx="1862">
                  <c:v>39905</c:v>
                </c:pt>
                <c:pt idx="1863">
                  <c:v>39906</c:v>
                </c:pt>
                <c:pt idx="1864">
                  <c:v>39909</c:v>
                </c:pt>
                <c:pt idx="1865">
                  <c:v>39910</c:v>
                </c:pt>
                <c:pt idx="1866">
                  <c:v>39911</c:v>
                </c:pt>
                <c:pt idx="1867">
                  <c:v>39912</c:v>
                </c:pt>
                <c:pt idx="1868">
                  <c:v>39917</c:v>
                </c:pt>
                <c:pt idx="1869">
                  <c:v>39918</c:v>
                </c:pt>
                <c:pt idx="1870">
                  <c:v>39919</c:v>
                </c:pt>
                <c:pt idx="1871">
                  <c:v>39920</c:v>
                </c:pt>
                <c:pt idx="1872">
                  <c:v>39923</c:v>
                </c:pt>
                <c:pt idx="1873">
                  <c:v>39924</c:v>
                </c:pt>
                <c:pt idx="1874">
                  <c:v>39925</c:v>
                </c:pt>
                <c:pt idx="1875">
                  <c:v>39926</c:v>
                </c:pt>
                <c:pt idx="1876">
                  <c:v>39927</c:v>
                </c:pt>
                <c:pt idx="1877">
                  <c:v>39930</c:v>
                </c:pt>
                <c:pt idx="1878">
                  <c:v>39931</c:v>
                </c:pt>
                <c:pt idx="1879">
                  <c:v>39932</c:v>
                </c:pt>
                <c:pt idx="1880">
                  <c:v>39933</c:v>
                </c:pt>
                <c:pt idx="1881">
                  <c:v>39934</c:v>
                </c:pt>
                <c:pt idx="1882">
                  <c:v>39938</c:v>
                </c:pt>
                <c:pt idx="1883">
                  <c:v>39939</c:v>
                </c:pt>
                <c:pt idx="1884">
                  <c:v>39940</c:v>
                </c:pt>
                <c:pt idx="1885">
                  <c:v>39941</c:v>
                </c:pt>
                <c:pt idx="1886">
                  <c:v>39944</c:v>
                </c:pt>
                <c:pt idx="1887">
                  <c:v>39945</c:v>
                </c:pt>
                <c:pt idx="1888">
                  <c:v>39946</c:v>
                </c:pt>
                <c:pt idx="1889">
                  <c:v>39947</c:v>
                </c:pt>
                <c:pt idx="1890">
                  <c:v>39948</c:v>
                </c:pt>
                <c:pt idx="1891">
                  <c:v>39951</c:v>
                </c:pt>
                <c:pt idx="1892">
                  <c:v>39952</c:v>
                </c:pt>
                <c:pt idx="1893">
                  <c:v>39953</c:v>
                </c:pt>
                <c:pt idx="1894">
                  <c:v>39954</c:v>
                </c:pt>
                <c:pt idx="1895">
                  <c:v>39955</c:v>
                </c:pt>
                <c:pt idx="1896">
                  <c:v>39959</c:v>
                </c:pt>
                <c:pt idx="1897">
                  <c:v>39960</c:v>
                </c:pt>
                <c:pt idx="1898">
                  <c:v>39961</c:v>
                </c:pt>
                <c:pt idx="1899">
                  <c:v>39962</c:v>
                </c:pt>
                <c:pt idx="1900">
                  <c:v>39965</c:v>
                </c:pt>
                <c:pt idx="1901">
                  <c:v>39966</c:v>
                </c:pt>
                <c:pt idx="1902">
                  <c:v>39967</c:v>
                </c:pt>
                <c:pt idx="1903">
                  <c:v>39968</c:v>
                </c:pt>
                <c:pt idx="1904">
                  <c:v>39969</c:v>
                </c:pt>
                <c:pt idx="1905">
                  <c:v>39972</c:v>
                </c:pt>
                <c:pt idx="1906">
                  <c:v>39973</c:v>
                </c:pt>
                <c:pt idx="1907">
                  <c:v>39974</c:v>
                </c:pt>
                <c:pt idx="1908">
                  <c:v>39975</c:v>
                </c:pt>
                <c:pt idx="1909">
                  <c:v>39976</c:v>
                </c:pt>
                <c:pt idx="1910">
                  <c:v>39979</c:v>
                </c:pt>
                <c:pt idx="1911">
                  <c:v>39980</c:v>
                </c:pt>
                <c:pt idx="1912">
                  <c:v>39981</c:v>
                </c:pt>
                <c:pt idx="1913">
                  <c:v>39982</c:v>
                </c:pt>
                <c:pt idx="1914">
                  <c:v>39983</c:v>
                </c:pt>
                <c:pt idx="1915">
                  <c:v>39986</c:v>
                </c:pt>
                <c:pt idx="1916">
                  <c:v>39987</c:v>
                </c:pt>
                <c:pt idx="1917">
                  <c:v>39988</c:v>
                </c:pt>
                <c:pt idx="1918">
                  <c:v>39989</c:v>
                </c:pt>
                <c:pt idx="1919">
                  <c:v>39990</c:v>
                </c:pt>
                <c:pt idx="1920">
                  <c:v>39993</c:v>
                </c:pt>
                <c:pt idx="1921">
                  <c:v>39994</c:v>
                </c:pt>
                <c:pt idx="1922">
                  <c:v>39995</c:v>
                </c:pt>
                <c:pt idx="1923">
                  <c:v>39996</c:v>
                </c:pt>
                <c:pt idx="1924">
                  <c:v>39997</c:v>
                </c:pt>
                <c:pt idx="1925">
                  <c:v>40000</c:v>
                </c:pt>
                <c:pt idx="1926">
                  <c:v>40001</c:v>
                </c:pt>
                <c:pt idx="1927">
                  <c:v>40002</c:v>
                </c:pt>
                <c:pt idx="1928">
                  <c:v>40003</c:v>
                </c:pt>
                <c:pt idx="1929">
                  <c:v>40004</c:v>
                </c:pt>
                <c:pt idx="1930">
                  <c:v>40007</c:v>
                </c:pt>
                <c:pt idx="1931">
                  <c:v>40008</c:v>
                </c:pt>
                <c:pt idx="1932">
                  <c:v>40009</c:v>
                </c:pt>
                <c:pt idx="1933">
                  <c:v>40010</c:v>
                </c:pt>
                <c:pt idx="1934">
                  <c:v>40011</c:v>
                </c:pt>
                <c:pt idx="1935">
                  <c:v>40014</c:v>
                </c:pt>
                <c:pt idx="1936">
                  <c:v>40015</c:v>
                </c:pt>
                <c:pt idx="1937">
                  <c:v>40016</c:v>
                </c:pt>
                <c:pt idx="1938">
                  <c:v>40017</c:v>
                </c:pt>
                <c:pt idx="1939">
                  <c:v>40018</c:v>
                </c:pt>
                <c:pt idx="1940">
                  <c:v>40021</c:v>
                </c:pt>
                <c:pt idx="1941">
                  <c:v>40022</c:v>
                </c:pt>
                <c:pt idx="1942">
                  <c:v>40023</c:v>
                </c:pt>
                <c:pt idx="1943">
                  <c:v>40024</c:v>
                </c:pt>
                <c:pt idx="1944">
                  <c:v>40025</c:v>
                </c:pt>
                <c:pt idx="1945">
                  <c:v>40028</c:v>
                </c:pt>
                <c:pt idx="1946">
                  <c:v>40029</c:v>
                </c:pt>
                <c:pt idx="1947">
                  <c:v>40030</c:v>
                </c:pt>
                <c:pt idx="1948">
                  <c:v>40031</c:v>
                </c:pt>
                <c:pt idx="1949">
                  <c:v>40032</c:v>
                </c:pt>
                <c:pt idx="1950">
                  <c:v>40035</c:v>
                </c:pt>
                <c:pt idx="1951">
                  <c:v>40036</c:v>
                </c:pt>
                <c:pt idx="1952">
                  <c:v>40037</c:v>
                </c:pt>
                <c:pt idx="1953">
                  <c:v>40038</c:v>
                </c:pt>
                <c:pt idx="1954">
                  <c:v>40039</c:v>
                </c:pt>
                <c:pt idx="1955">
                  <c:v>40042</c:v>
                </c:pt>
                <c:pt idx="1956">
                  <c:v>40043</c:v>
                </c:pt>
                <c:pt idx="1957">
                  <c:v>40044</c:v>
                </c:pt>
                <c:pt idx="1958">
                  <c:v>40045</c:v>
                </c:pt>
                <c:pt idx="1959">
                  <c:v>40046</c:v>
                </c:pt>
                <c:pt idx="1960">
                  <c:v>40049</c:v>
                </c:pt>
                <c:pt idx="1961">
                  <c:v>40050</c:v>
                </c:pt>
                <c:pt idx="1962">
                  <c:v>40051</c:v>
                </c:pt>
                <c:pt idx="1963">
                  <c:v>40052</c:v>
                </c:pt>
                <c:pt idx="1964">
                  <c:v>40053</c:v>
                </c:pt>
                <c:pt idx="1965">
                  <c:v>40057</c:v>
                </c:pt>
                <c:pt idx="1966">
                  <c:v>40058</c:v>
                </c:pt>
                <c:pt idx="1967">
                  <c:v>40059</c:v>
                </c:pt>
                <c:pt idx="1968">
                  <c:v>40060</c:v>
                </c:pt>
                <c:pt idx="1969">
                  <c:v>40063</c:v>
                </c:pt>
                <c:pt idx="1970">
                  <c:v>40064</c:v>
                </c:pt>
                <c:pt idx="1971">
                  <c:v>40065</c:v>
                </c:pt>
                <c:pt idx="1972">
                  <c:v>40066</c:v>
                </c:pt>
                <c:pt idx="1973">
                  <c:v>40067</c:v>
                </c:pt>
                <c:pt idx="1974">
                  <c:v>40070</c:v>
                </c:pt>
                <c:pt idx="1975">
                  <c:v>40071</c:v>
                </c:pt>
                <c:pt idx="1976">
                  <c:v>40072</c:v>
                </c:pt>
                <c:pt idx="1977">
                  <c:v>40073</c:v>
                </c:pt>
                <c:pt idx="1978">
                  <c:v>40074</c:v>
                </c:pt>
                <c:pt idx="1979">
                  <c:v>40077</c:v>
                </c:pt>
                <c:pt idx="1980">
                  <c:v>40078</c:v>
                </c:pt>
                <c:pt idx="1981">
                  <c:v>40079</c:v>
                </c:pt>
                <c:pt idx="1982">
                  <c:v>40080</c:v>
                </c:pt>
                <c:pt idx="1983">
                  <c:v>40081</c:v>
                </c:pt>
                <c:pt idx="1984">
                  <c:v>40084</c:v>
                </c:pt>
                <c:pt idx="1985">
                  <c:v>40085</c:v>
                </c:pt>
                <c:pt idx="1986">
                  <c:v>40086</c:v>
                </c:pt>
                <c:pt idx="1987">
                  <c:v>40087</c:v>
                </c:pt>
                <c:pt idx="1988">
                  <c:v>40088</c:v>
                </c:pt>
                <c:pt idx="1989">
                  <c:v>40091</c:v>
                </c:pt>
                <c:pt idx="1990">
                  <c:v>40092</c:v>
                </c:pt>
                <c:pt idx="1991">
                  <c:v>40093</c:v>
                </c:pt>
                <c:pt idx="1992">
                  <c:v>40094</c:v>
                </c:pt>
                <c:pt idx="1993">
                  <c:v>40095</c:v>
                </c:pt>
                <c:pt idx="1994">
                  <c:v>40098</c:v>
                </c:pt>
                <c:pt idx="1995">
                  <c:v>40099</c:v>
                </c:pt>
                <c:pt idx="1996">
                  <c:v>40100</c:v>
                </c:pt>
                <c:pt idx="1997">
                  <c:v>40101</c:v>
                </c:pt>
                <c:pt idx="1998">
                  <c:v>40102</c:v>
                </c:pt>
                <c:pt idx="1999">
                  <c:v>40105</c:v>
                </c:pt>
                <c:pt idx="2000">
                  <c:v>40106</c:v>
                </c:pt>
                <c:pt idx="2001">
                  <c:v>40107</c:v>
                </c:pt>
                <c:pt idx="2002">
                  <c:v>40108</c:v>
                </c:pt>
                <c:pt idx="2003">
                  <c:v>40109</c:v>
                </c:pt>
                <c:pt idx="2004">
                  <c:v>40112</c:v>
                </c:pt>
                <c:pt idx="2005">
                  <c:v>40113</c:v>
                </c:pt>
                <c:pt idx="2006">
                  <c:v>40114</c:v>
                </c:pt>
                <c:pt idx="2007">
                  <c:v>40115</c:v>
                </c:pt>
                <c:pt idx="2008">
                  <c:v>40116</c:v>
                </c:pt>
                <c:pt idx="2009">
                  <c:v>40119</c:v>
                </c:pt>
                <c:pt idx="2010">
                  <c:v>40120</c:v>
                </c:pt>
                <c:pt idx="2011">
                  <c:v>40121</c:v>
                </c:pt>
                <c:pt idx="2012">
                  <c:v>40122</c:v>
                </c:pt>
                <c:pt idx="2013">
                  <c:v>40123</c:v>
                </c:pt>
                <c:pt idx="2014">
                  <c:v>40126</c:v>
                </c:pt>
                <c:pt idx="2015">
                  <c:v>40127</c:v>
                </c:pt>
                <c:pt idx="2016">
                  <c:v>40128</c:v>
                </c:pt>
                <c:pt idx="2017">
                  <c:v>40129</c:v>
                </c:pt>
                <c:pt idx="2018">
                  <c:v>40130</c:v>
                </c:pt>
                <c:pt idx="2019">
                  <c:v>40133</c:v>
                </c:pt>
                <c:pt idx="2020">
                  <c:v>40134</c:v>
                </c:pt>
                <c:pt idx="2021">
                  <c:v>40135</c:v>
                </c:pt>
                <c:pt idx="2022">
                  <c:v>40136</c:v>
                </c:pt>
                <c:pt idx="2023">
                  <c:v>40137</c:v>
                </c:pt>
                <c:pt idx="2024">
                  <c:v>40140</c:v>
                </c:pt>
                <c:pt idx="2025">
                  <c:v>40141</c:v>
                </c:pt>
                <c:pt idx="2026">
                  <c:v>40142</c:v>
                </c:pt>
                <c:pt idx="2027">
                  <c:v>40143</c:v>
                </c:pt>
                <c:pt idx="2028">
                  <c:v>40144</c:v>
                </c:pt>
                <c:pt idx="2029">
                  <c:v>40147</c:v>
                </c:pt>
                <c:pt idx="2030">
                  <c:v>40148</c:v>
                </c:pt>
                <c:pt idx="2031">
                  <c:v>40149</c:v>
                </c:pt>
                <c:pt idx="2032">
                  <c:v>40150</c:v>
                </c:pt>
                <c:pt idx="2033">
                  <c:v>40151</c:v>
                </c:pt>
                <c:pt idx="2034">
                  <c:v>40154</c:v>
                </c:pt>
                <c:pt idx="2035">
                  <c:v>40155</c:v>
                </c:pt>
                <c:pt idx="2036">
                  <c:v>40156</c:v>
                </c:pt>
                <c:pt idx="2037">
                  <c:v>40157</c:v>
                </c:pt>
                <c:pt idx="2038">
                  <c:v>40158</c:v>
                </c:pt>
                <c:pt idx="2039">
                  <c:v>40161</c:v>
                </c:pt>
                <c:pt idx="2040">
                  <c:v>40162</c:v>
                </c:pt>
                <c:pt idx="2041">
                  <c:v>40163</c:v>
                </c:pt>
                <c:pt idx="2042">
                  <c:v>40164</c:v>
                </c:pt>
                <c:pt idx="2043">
                  <c:v>40165</c:v>
                </c:pt>
                <c:pt idx="2044">
                  <c:v>40168</c:v>
                </c:pt>
                <c:pt idx="2045">
                  <c:v>40169</c:v>
                </c:pt>
                <c:pt idx="2046">
                  <c:v>40170</c:v>
                </c:pt>
                <c:pt idx="2047">
                  <c:v>40171</c:v>
                </c:pt>
                <c:pt idx="2048">
                  <c:v>40176</c:v>
                </c:pt>
                <c:pt idx="2049">
                  <c:v>40177</c:v>
                </c:pt>
                <c:pt idx="2050">
                  <c:v>40178</c:v>
                </c:pt>
                <c:pt idx="2051">
                  <c:v>40182</c:v>
                </c:pt>
                <c:pt idx="2052">
                  <c:v>40183</c:v>
                </c:pt>
                <c:pt idx="2053">
                  <c:v>40184</c:v>
                </c:pt>
                <c:pt idx="2054">
                  <c:v>40185</c:v>
                </c:pt>
                <c:pt idx="2055">
                  <c:v>40186</c:v>
                </c:pt>
                <c:pt idx="2056">
                  <c:v>40189</c:v>
                </c:pt>
                <c:pt idx="2057">
                  <c:v>40190</c:v>
                </c:pt>
                <c:pt idx="2058">
                  <c:v>40191</c:v>
                </c:pt>
                <c:pt idx="2059">
                  <c:v>40192</c:v>
                </c:pt>
                <c:pt idx="2060">
                  <c:v>40193</c:v>
                </c:pt>
                <c:pt idx="2061">
                  <c:v>40196</c:v>
                </c:pt>
                <c:pt idx="2062">
                  <c:v>40197</c:v>
                </c:pt>
                <c:pt idx="2063">
                  <c:v>40198</c:v>
                </c:pt>
                <c:pt idx="2064">
                  <c:v>40199</c:v>
                </c:pt>
                <c:pt idx="2065">
                  <c:v>40200</c:v>
                </c:pt>
                <c:pt idx="2066">
                  <c:v>40203</c:v>
                </c:pt>
                <c:pt idx="2067">
                  <c:v>40204</c:v>
                </c:pt>
                <c:pt idx="2068">
                  <c:v>40205</c:v>
                </c:pt>
                <c:pt idx="2069">
                  <c:v>40206</c:v>
                </c:pt>
                <c:pt idx="2070">
                  <c:v>40207</c:v>
                </c:pt>
                <c:pt idx="2071">
                  <c:v>40210</c:v>
                </c:pt>
                <c:pt idx="2072">
                  <c:v>40211</c:v>
                </c:pt>
                <c:pt idx="2073">
                  <c:v>40212</c:v>
                </c:pt>
                <c:pt idx="2074">
                  <c:v>40213</c:v>
                </c:pt>
                <c:pt idx="2075">
                  <c:v>40214</c:v>
                </c:pt>
                <c:pt idx="2076">
                  <c:v>40217</c:v>
                </c:pt>
                <c:pt idx="2077">
                  <c:v>40218</c:v>
                </c:pt>
                <c:pt idx="2078">
                  <c:v>40219</c:v>
                </c:pt>
                <c:pt idx="2079">
                  <c:v>40220</c:v>
                </c:pt>
                <c:pt idx="2080">
                  <c:v>40221</c:v>
                </c:pt>
                <c:pt idx="2081">
                  <c:v>40224</c:v>
                </c:pt>
                <c:pt idx="2082">
                  <c:v>40225</c:v>
                </c:pt>
                <c:pt idx="2083">
                  <c:v>40226</c:v>
                </c:pt>
                <c:pt idx="2084">
                  <c:v>40227</c:v>
                </c:pt>
                <c:pt idx="2085">
                  <c:v>40228</c:v>
                </c:pt>
                <c:pt idx="2086">
                  <c:v>40231</c:v>
                </c:pt>
                <c:pt idx="2087">
                  <c:v>40232</c:v>
                </c:pt>
                <c:pt idx="2088">
                  <c:v>40233</c:v>
                </c:pt>
                <c:pt idx="2089">
                  <c:v>40234</c:v>
                </c:pt>
                <c:pt idx="2090">
                  <c:v>40235</c:v>
                </c:pt>
                <c:pt idx="2091">
                  <c:v>40238</c:v>
                </c:pt>
                <c:pt idx="2092">
                  <c:v>40239</c:v>
                </c:pt>
                <c:pt idx="2093">
                  <c:v>40240</c:v>
                </c:pt>
                <c:pt idx="2094">
                  <c:v>40241</c:v>
                </c:pt>
                <c:pt idx="2095">
                  <c:v>40242</c:v>
                </c:pt>
                <c:pt idx="2096">
                  <c:v>40245</c:v>
                </c:pt>
                <c:pt idx="2097">
                  <c:v>40246</c:v>
                </c:pt>
                <c:pt idx="2098">
                  <c:v>40247</c:v>
                </c:pt>
                <c:pt idx="2099">
                  <c:v>40248</c:v>
                </c:pt>
                <c:pt idx="2100">
                  <c:v>40249</c:v>
                </c:pt>
                <c:pt idx="2101">
                  <c:v>40252</c:v>
                </c:pt>
                <c:pt idx="2102">
                  <c:v>40253</c:v>
                </c:pt>
                <c:pt idx="2103">
                  <c:v>40254</c:v>
                </c:pt>
                <c:pt idx="2104">
                  <c:v>40255</c:v>
                </c:pt>
                <c:pt idx="2105">
                  <c:v>40256</c:v>
                </c:pt>
                <c:pt idx="2106">
                  <c:v>40259</c:v>
                </c:pt>
                <c:pt idx="2107">
                  <c:v>40260</c:v>
                </c:pt>
                <c:pt idx="2108">
                  <c:v>40261</c:v>
                </c:pt>
                <c:pt idx="2109">
                  <c:v>40262</c:v>
                </c:pt>
                <c:pt idx="2110">
                  <c:v>40263</c:v>
                </c:pt>
                <c:pt idx="2111">
                  <c:v>40266</c:v>
                </c:pt>
                <c:pt idx="2112">
                  <c:v>40267</c:v>
                </c:pt>
                <c:pt idx="2113">
                  <c:v>40268</c:v>
                </c:pt>
                <c:pt idx="2114">
                  <c:v>40269</c:v>
                </c:pt>
                <c:pt idx="2115">
                  <c:v>40274</c:v>
                </c:pt>
                <c:pt idx="2116">
                  <c:v>40275</c:v>
                </c:pt>
                <c:pt idx="2117">
                  <c:v>40276</c:v>
                </c:pt>
                <c:pt idx="2118">
                  <c:v>40277</c:v>
                </c:pt>
                <c:pt idx="2119">
                  <c:v>40280</c:v>
                </c:pt>
                <c:pt idx="2120">
                  <c:v>40281</c:v>
                </c:pt>
                <c:pt idx="2121">
                  <c:v>40282</c:v>
                </c:pt>
                <c:pt idx="2122">
                  <c:v>40283</c:v>
                </c:pt>
                <c:pt idx="2123">
                  <c:v>40284</c:v>
                </c:pt>
                <c:pt idx="2124">
                  <c:v>40287</c:v>
                </c:pt>
                <c:pt idx="2125">
                  <c:v>40288</c:v>
                </c:pt>
                <c:pt idx="2126">
                  <c:v>40289</c:v>
                </c:pt>
                <c:pt idx="2127">
                  <c:v>40290</c:v>
                </c:pt>
                <c:pt idx="2128">
                  <c:v>40291</c:v>
                </c:pt>
                <c:pt idx="2129">
                  <c:v>40294</c:v>
                </c:pt>
                <c:pt idx="2130">
                  <c:v>40295</c:v>
                </c:pt>
                <c:pt idx="2131">
                  <c:v>40296</c:v>
                </c:pt>
                <c:pt idx="2132">
                  <c:v>40297</c:v>
                </c:pt>
                <c:pt idx="2133">
                  <c:v>40298</c:v>
                </c:pt>
                <c:pt idx="2134">
                  <c:v>40302</c:v>
                </c:pt>
                <c:pt idx="2135">
                  <c:v>40303</c:v>
                </c:pt>
                <c:pt idx="2136">
                  <c:v>40304</c:v>
                </c:pt>
                <c:pt idx="2137">
                  <c:v>40305</c:v>
                </c:pt>
                <c:pt idx="2138">
                  <c:v>40308</c:v>
                </c:pt>
                <c:pt idx="2139">
                  <c:v>40309</c:v>
                </c:pt>
                <c:pt idx="2140">
                  <c:v>40310</c:v>
                </c:pt>
                <c:pt idx="2141">
                  <c:v>40311</c:v>
                </c:pt>
                <c:pt idx="2142">
                  <c:v>40312</c:v>
                </c:pt>
                <c:pt idx="2143">
                  <c:v>40315</c:v>
                </c:pt>
                <c:pt idx="2144">
                  <c:v>40316</c:v>
                </c:pt>
                <c:pt idx="2145">
                  <c:v>40317</c:v>
                </c:pt>
                <c:pt idx="2146">
                  <c:v>40318</c:v>
                </c:pt>
                <c:pt idx="2147">
                  <c:v>40319</c:v>
                </c:pt>
                <c:pt idx="2148">
                  <c:v>40322</c:v>
                </c:pt>
                <c:pt idx="2149">
                  <c:v>40323</c:v>
                </c:pt>
                <c:pt idx="2150">
                  <c:v>40324</c:v>
                </c:pt>
                <c:pt idx="2151">
                  <c:v>40325</c:v>
                </c:pt>
                <c:pt idx="2152">
                  <c:v>40326</c:v>
                </c:pt>
                <c:pt idx="2153">
                  <c:v>40330</c:v>
                </c:pt>
                <c:pt idx="2154">
                  <c:v>40331</c:v>
                </c:pt>
                <c:pt idx="2155">
                  <c:v>40332</c:v>
                </c:pt>
                <c:pt idx="2156">
                  <c:v>40333</c:v>
                </c:pt>
                <c:pt idx="2157">
                  <c:v>40336</c:v>
                </c:pt>
                <c:pt idx="2158">
                  <c:v>40337</c:v>
                </c:pt>
                <c:pt idx="2159">
                  <c:v>40338</c:v>
                </c:pt>
                <c:pt idx="2160">
                  <c:v>40339</c:v>
                </c:pt>
                <c:pt idx="2161">
                  <c:v>40340</c:v>
                </c:pt>
                <c:pt idx="2162">
                  <c:v>40343</c:v>
                </c:pt>
                <c:pt idx="2163">
                  <c:v>40344</c:v>
                </c:pt>
                <c:pt idx="2164">
                  <c:v>40345</c:v>
                </c:pt>
                <c:pt idx="2165">
                  <c:v>40346</c:v>
                </c:pt>
                <c:pt idx="2166">
                  <c:v>40347</c:v>
                </c:pt>
                <c:pt idx="2167">
                  <c:v>40350</c:v>
                </c:pt>
                <c:pt idx="2168">
                  <c:v>40351</c:v>
                </c:pt>
                <c:pt idx="2169">
                  <c:v>40352</c:v>
                </c:pt>
                <c:pt idx="2170">
                  <c:v>40353</c:v>
                </c:pt>
                <c:pt idx="2171">
                  <c:v>40354</c:v>
                </c:pt>
                <c:pt idx="2172">
                  <c:v>40357</c:v>
                </c:pt>
                <c:pt idx="2173">
                  <c:v>40358</c:v>
                </c:pt>
                <c:pt idx="2174">
                  <c:v>40359</c:v>
                </c:pt>
                <c:pt idx="2175">
                  <c:v>40360</c:v>
                </c:pt>
                <c:pt idx="2176">
                  <c:v>40361</c:v>
                </c:pt>
                <c:pt idx="2177">
                  <c:v>40364</c:v>
                </c:pt>
                <c:pt idx="2178">
                  <c:v>40365</c:v>
                </c:pt>
                <c:pt idx="2179">
                  <c:v>40366</c:v>
                </c:pt>
                <c:pt idx="2180">
                  <c:v>40367</c:v>
                </c:pt>
                <c:pt idx="2181">
                  <c:v>40368</c:v>
                </c:pt>
                <c:pt idx="2182">
                  <c:v>40371</c:v>
                </c:pt>
                <c:pt idx="2183">
                  <c:v>40372</c:v>
                </c:pt>
                <c:pt idx="2184">
                  <c:v>40373</c:v>
                </c:pt>
                <c:pt idx="2185">
                  <c:v>40374</c:v>
                </c:pt>
                <c:pt idx="2186">
                  <c:v>40375</c:v>
                </c:pt>
                <c:pt idx="2187">
                  <c:v>40378</c:v>
                </c:pt>
                <c:pt idx="2188">
                  <c:v>40379</c:v>
                </c:pt>
                <c:pt idx="2189">
                  <c:v>40380</c:v>
                </c:pt>
                <c:pt idx="2190">
                  <c:v>40381</c:v>
                </c:pt>
                <c:pt idx="2191">
                  <c:v>40382</c:v>
                </c:pt>
                <c:pt idx="2192">
                  <c:v>40385</c:v>
                </c:pt>
                <c:pt idx="2193">
                  <c:v>40386</c:v>
                </c:pt>
                <c:pt idx="2194">
                  <c:v>40387</c:v>
                </c:pt>
                <c:pt idx="2195">
                  <c:v>40388</c:v>
                </c:pt>
                <c:pt idx="2196">
                  <c:v>40389</c:v>
                </c:pt>
                <c:pt idx="2197">
                  <c:v>40392</c:v>
                </c:pt>
                <c:pt idx="2198">
                  <c:v>40393</c:v>
                </c:pt>
                <c:pt idx="2199">
                  <c:v>40394</c:v>
                </c:pt>
                <c:pt idx="2200">
                  <c:v>40395</c:v>
                </c:pt>
                <c:pt idx="2201">
                  <c:v>40396</c:v>
                </c:pt>
                <c:pt idx="2202">
                  <c:v>40399</c:v>
                </c:pt>
                <c:pt idx="2203">
                  <c:v>40400</c:v>
                </c:pt>
                <c:pt idx="2204">
                  <c:v>40401</c:v>
                </c:pt>
                <c:pt idx="2205">
                  <c:v>40402</c:v>
                </c:pt>
                <c:pt idx="2206">
                  <c:v>40403</c:v>
                </c:pt>
                <c:pt idx="2207">
                  <c:v>40406</c:v>
                </c:pt>
                <c:pt idx="2208">
                  <c:v>40407</c:v>
                </c:pt>
                <c:pt idx="2209">
                  <c:v>40408</c:v>
                </c:pt>
                <c:pt idx="2210">
                  <c:v>40409</c:v>
                </c:pt>
                <c:pt idx="2211">
                  <c:v>40410</c:v>
                </c:pt>
                <c:pt idx="2212">
                  <c:v>40413</c:v>
                </c:pt>
                <c:pt idx="2213">
                  <c:v>40414</c:v>
                </c:pt>
                <c:pt idx="2214">
                  <c:v>40415</c:v>
                </c:pt>
                <c:pt idx="2215">
                  <c:v>40416</c:v>
                </c:pt>
                <c:pt idx="2216">
                  <c:v>40417</c:v>
                </c:pt>
                <c:pt idx="2217">
                  <c:v>40421</c:v>
                </c:pt>
                <c:pt idx="2218">
                  <c:v>40422</c:v>
                </c:pt>
                <c:pt idx="2219">
                  <c:v>40423</c:v>
                </c:pt>
                <c:pt idx="2220">
                  <c:v>40424</c:v>
                </c:pt>
                <c:pt idx="2221">
                  <c:v>40427</c:v>
                </c:pt>
                <c:pt idx="2222">
                  <c:v>40428</c:v>
                </c:pt>
                <c:pt idx="2223">
                  <c:v>40429</c:v>
                </c:pt>
                <c:pt idx="2224">
                  <c:v>40430</c:v>
                </c:pt>
                <c:pt idx="2225">
                  <c:v>40431</c:v>
                </c:pt>
                <c:pt idx="2226">
                  <c:v>40434</c:v>
                </c:pt>
                <c:pt idx="2227">
                  <c:v>40435</c:v>
                </c:pt>
                <c:pt idx="2228">
                  <c:v>40436</c:v>
                </c:pt>
                <c:pt idx="2229">
                  <c:v>40437</c:v>
                </c:pt>
                <c:pt idx="2230">
                  <c:v>40438</c:v>
                </c:pt>
                <c:pt idx="2231">
                  <c:v>40441</c:v>
                </c:pt>
                <c:pt idx="2232">
                  <c:v>40442</c:v>
                </c:pt>
                <c:pt idx="2233">
                  <c:v>40443</c:v>
                </c:pt>
                <c:pt idx="2234">
                  <c:v>40444</c:v>
                </c:pt>
                <c:pt idx="2235">
                  <c:v>40445</c:v>
                </c:pt>
                <c:pt idx="2236">
                  <c:v>40448</c:v>
                </c:pt>
                <c:pt idx="2237">
                  <c:v>40449</c:v>
                </c:pt>
                <c:pt idx="2238">
                  <c:v>40450</c:v>
                </c:pt>
                <c:pt idx="2239">
                  <c:v>40451</c:v>
                </c:pt>
                <c:pt idx="2240">
                  <c:v>40452</c:v>
                </c:pt>
                <c:pt idx="2241">
                  <c:v>40455</c:v>
                </c:pt>
                <c:pt idx="2242">
                  <c:v>40456</c:v>
                </c:pt>
                <c:pt idx="2243">
                  <c:v>40457</c:v>
                </c:pt>
                <c:pt idx="2244">
                  <c:v>40458</c:v>
                </c:pt>
                <c:pt idx="2245">
                  <c:v>40459</c:v>
                </c:pt>
                <c:pt idx="2246">
                  <c:v>40462</c:v>
                </c:pt>
                <c:pt idx="2247">
                  <c:v>40463</c:v>
                </c:pt>
                <c:pt idx="2248">
                  <c:v>40464</c:v>
                </c:pt>
                <c:pt idx="2249">
                  <c:v>40465</c:v>
                </c:pt>
                <c:pt idx="2250">
                  <c:v>40466</c:v>
                </c:pt>
                <c:pt idx="2251">
                  <c:v>40469</c:v>
                </c:pt>
                <c:pt idx="2252">
                  <c:v>40470</c:v>
                </c:pt>
                <c:pt idx="2253">
                  <c:v>40471</c:v>
                </c:pt>
                <c:pt idx="2254">
                  <c:v>40472</c:v>
                </c:pt>
                <c:pt idx="2255">
                  <c:v>40473</c:v>
                </c:pt>
                <c:pt idx="2256">
                  <c:v>40476</c:v>
                </c:pt>
                <c:pt idx="2257">
                  <c:v>40477</c:v>
                </c:pt>
                <c:pt idx="2258">
                  <c:v>40478</c:v>
                </c:pt>
                <c:pt idx="2259">
                  <c:v>40479</c:v>
                </c:pt>
                <c:pt idx="2260">
                  <c:v>40480</c:v>
                </c:pt>
                <c:pt idx="2261">
                  <c:v>40483</c:v>
                </c:pt>
                <c:pt idx="2262">
                  <c:v>40484</c:v>
                </c:pt>
                <c:pt idx="2263">
                  <c:v>40485</c:v>
                </c:pt>
                <c:pt idx="2264">
                  <c:v>40486</c:v>
                </c:pt>
                <c:pt idx="2265">
                  <c:v>40487</c:v>
                </c:pt>
                <c:pt idx="2266">
                  <c:v>40490</c:v>
                </c:pt>
                <c:pt idx="2267">
                  <c:v>40491</c:v>
                </c:pt>
                <c:pt idx="2268">
                  <c:v>40492</c:v>
                </c:pt>
                <c:pt idx="2269">
                  <c:v>40493</c:v>
                </c:pt>
                <c:pt idx="2270">
                  <c:v>40494</c:v>
                </c:pt>
                <c:pt idx="2271">
                  <c:v>40497</c:v>
                </c:pt>
                <c:pt idx="2272">
                  <c:v>40498</c:v>
                </c:pt>
                <c:pt idx="2273">
                  <c:v>40499</c:v>
                </c:pt>
                <c:pt idx="2274">
                  <c:v>40500</c:v>
                </c:pt>
                <c:pt idx="2275">
                  <c:v>40501</c:v>
                </c:pt>
                <c:pt idx="2276">
                  <c:v>40504</c:v>
                </c:pt>
                <c:pt idx="2277">
                  <c:v>40505</c:v>
                </c:pt>
                <c:pt idx="2278">
                  <c:v>40506</c:v>
                </c:pt>
                <c:pt idx="2279">
                  <c:v>40507</c:v>
                </c:pt>
                <c:pt idx="2280">
                  <c:v>40508</c:v>
                </c:pt>
                <c:pt idx="2281">
                  <c:v>40511</c:v>
                </c:pt>
                <c:pt idx="2282">
                  <c:v>40512</c:v>
                </c:pt>
                <c:pt idx="2283">
                  <c:v>40513</c:v>
                </c:pt>
                <c:pt idx="2284">
                  <c:v>40514</c:v>
                </c:pt>
                <c:pt idx="2285">
                  <c:v>40515</c:v>
                </c:pt>
                <c:pt idx="2286">
                  <c:v>40518</c:v>
                </c:pt>
                <c:pt idx="2287">
                  <c:v>40519</c:v>
                </c:pt>
                <c:pt idx="2288">
                  <c:v>40520</c:v>
                </c:pt>
                <c:pt idx="2289">
                  <c:v>40521</c:v>
                </c:pt>
                <c:pt idx="2290">
                  <c:v>40522</c:v>
                </c:pt>
                <c:pt idx="2291">
                  <c:v>40525</c:v>
                </c:pt>
                <c:pt idx="2292">
                  <c:v>40526</c:v>
                </c:pt>
                <c:pt idx="2293">
                  <c:v>40527</c:v>
                </c:pt>
                <c:pt idx="2294">
                  <c:v>40528</c:v>
                </c:pt>
                <c:pt idx="2295">
                  <c:v>40529</c:v>
                </c:pt>
                <c:pt idx="2296">
                  <c:v>40532</c:v>
                </c:pt>
                <c:pt idx="2297">
                  <c:v>40533</c:v>
                </c:pt>
                <c:pt idx="2298">
                  <c:v>40534</c:v>
                </c:pt>
                <c:pt idx="2299">
                  <c:v>40535</c:v>
                </c:pt>
                <c:pt idx="2300">
                  <c:v>40536</c:v>
                </c:pt>
                <c:pt idx="2301">
                  <c:v>40541</c:v>
                </c:pt>
                <c:pt idx="2302">
                  <c:v>40542</c:v>
                </c:pt>
                <c:pt idx="2303">
                  <c:v>40543</c:v>
                </c:pt>
                <c:pt idx="2304">
                  <c:v>40547</c:v>
                </c:pt>
                <c:pt idx="2305">
                  <c:v>40548</c:v>
                </c:pt>
                <c:pt idx="2306">
                  <c:v>40549</c:v>
                </c:pt>
                <c:pt idx="2307">
                  <c:v>40550</c:v>
                </c:pt>
                <c:pt idx="2308">
                  <c:v>40553</c:v>
                </c:pt>
                <c:pt idx="2309">
                  <c:v>40554</c:v>
                </c:pt>
                <c:pt idx="2310">
                  <c:v>40555</c:v>
                </c:pt>
                <c:pt idx="2311">
                  <c:v>40556</c:v>
                </c:pt>
                <c:pt idx="2312">
                  <c:v>40557</c:v>
                </c:pt>
                <c:pt idx="2313">
                  <c:v>40560</c:v>
                </c:pt>
                <c:pt idx="2314">
                  <c:v>40561</c:v>
                </c:pt>
                <c:pt idx="2315">
                  <c:v>40562</c:v>
                </c:pt>
                <c:pt idx="2316">
                  <c:v>40563</c:v>
                </c:pt>
                <c:pt idx="2317">
                  <c:v>40564</c:v>
                </c:pt>
                <c:pt idx="2318">
                  <c:v>40567</c:v>
                </c:pt>
                <c:pt idx="2319">
                  <c:v>40568</c:v>
                </c:pt>
                <c:pt idx="2320">
                  <c:v>40569</c:v>
                </c:pt>
                <c:pt idx="2321">
                  <c:v>40570</c:v>
                </c:pt>
                <c:pt idx="2322">
                  <c:v>40571</c:v>
                </c:pt>
                <c:pt idx="2323">
                  <c:v>40574</c:v>
                </c:pt>
                <c:pt idx="2324">
                  <c:v>40575</c:v>
                </c:pt>
                <c:pt idx="2325">
                  <c:v>40576</c:v>
                </c:pt>
                <c:pt idx="2326">
                  <c:v>40577</c:v>
                </c:pt>
                <c:pt idx="2327">
                  <c:v>40578</c:v>
                </c:pt>
                <c:pt idx="2328">
                  <c:v>40581</c:v>
                </c:pt>
                <c:pt idx="2329">
                  <c:v>40582</c:v>
                </c:pt>
                <c:pt idx="2330">
                  <c:v>40583</c:v>
                </c:pt>
                <c:pt idx="2331">
                  <c:v>40584</c:v>
                </c:pt>
                <c:pt idx="2332">
                  <c:v>40585</c:v>
                </c:pt>
                <c:pt idx="2333">
                  <c:v>40588</c:v>
                </c:pt>
                <c:pt idx="2334">
                  <c:v>40589</c:v>
                </c:pt>
                <c:pt idx="2335">
                  <c:v>40590</c:v>
                </c:pt>
                <c:pt idx="2336">
                  <c:v>40591</c:v>
                </c:pt>
                <c:pt idx="2337">
                  <c:v>40592</c:v>
                </c:pt>
                <c:pt idx="2338">
                  <c:v>40595</c:v>
                </c:pt>
                <c:pt idx="2339">
                  <c:v>40596</c:v>
                </c:pt>
                <c:pt idx="2340">
                  <c:v>40597</c:v>
                </c:pt>
                <c:pt idx="2341">
                  <c:v>40598</c:v>
                </c:pt>
                <c:pt idx="2342">
                  <c:v>40599</c:v>
                </c:pt>
                <c:pt idx="2343">
                  <c:v>40602</c:v>
                </c:pt>
                <c:pt idx="2344">
                  <c:v>40603</c:v>
                </c:pt>
                <c:pt idx="2345">
                  <c:v>40604</c:v>
                </c:pt>
                <c:pt idx="2346">
                  <c:v>40605</c:v>
                </c:pt>
                <c:pt idx="2347">
                  <c:v>40606</c:v>
                </c:pt>
                <c:pt idx="2348">
                  <c:v>40609</c:v>
                </c:pt>
                <c:pt idx="2349">
                  <c:v>40610</c:v>
                </c:pt>
                <c:pt idx="2350">
                  <c:v>40611</c:v>
                </c:pt>
                <c:pt idx="2351">
                  <c:v>40612</c:v>
                </c:pt>
                <c:pt idx="2352">
                  <c:v>40613</c:v>
                </c:pt>
                <c:pt idx="2353">
                  <c:v>40616</c:v>
                </c:pt>
                <c:pt idx="2354">
                  <c:v>40617</c:v>
                </c:pt>
                <c:pt idx="2355">
                  <c:v>40618</c:v>
                </c:pt>
                <c:pt idx="2356">
                  <c:v>40619</c:v>
                </c:pt>
                <c:pt idx="2357">
                  <c:v>40620</c:v>
                </c:pt>
                <c:pt idx="2358">
                  <c:v>40623</c:v>
                </c:pt>
                <c:pt idx="2359">
                  <c:v>40624</c:v>
                </c:pt>
                <c:pt idx="2360">
                  <c:v>40625</c:v>
                </c:pt>
                <c:pt idx="2361">
                  <c:v>40626</c:v>
                </c:pt>
                <c:pt idx="2362">
                  <c:v>40627</c:v>
                </c:pt>
                <c:pt idx="2363">
                  <c:v>40630</c:v>
                </c:pt>
                <c:pt idx="2364">
                  <c:v>40631</c:v>
                </c:pt>
                <c:pt idx="2365">
                  <c:v>40632</c:v>
                </c:pt>
                <c:pt idx="2366">
                  <c:v>40633</c:v>
                </c:pt>
                <c:pt idx="2367">
                  <c:v>40634</c:v>
                </c:pt>
                <c:pt idx="2368">
                  <c:v>40637</c:v>
                </c:pt>
                <c:pt idx="2369">
                  <c:v>40638</c:v>
                </c:pt>
                <c:pt idx="2370">
                  <c:v>40639</c:v>
                </c:pt>
                <c:pt idx="2371">
                  <c:v>40640</c:v>
                </c:pt>
                <c:pt idx="2372">
                  <c:v>40641</c:v>
                </c:pt>
                <c:pt idx="2373">
                  <c:v>40644</c:v>
                </c:pt>
                <c:pt idx="2374">
                  <c:v>40645</c:v>
                </c:pt>
                <c:pt idx="2375">
                  <c:v>40646</c:v>
                </c:pt>
                <c:pt idx="2376">
                  <c:v>40647</c:v>
                </c:pt>
                <c:pt idx="2377">
                  <c:v>40648</c:v>
                </c:pt>
                <c:pt idx="2378">
                  <c:v>40651</c:v>
                </c:pt>
                <c:pt idx="2379">
                  <c:v>40652</c:v>
                </c:pt>
                <c:pt idx="2380">
                  <c:v>40653</c:v>
                </c:pt>
                <c:pt idx="2381">
                  <c:v>40654</c:v>
                </c:pt>
                <c:pt idx="2382">
                  <c:v>40659</c:v>
                </c:pt>
                <c:pt idx="2383">
                  <c:v>40660</c:v>
                </c:pt>
                <c:pt idx="2384">
                  <c:v>40661</c:v>
                </c:pt>
                <c:pt idx="2385">
                  <c:v>40662</c:v>
                </c:pt>
                <c:pt idx="2386">
                  <c:v>40666</c:v>
                </c:pt>
                <c:pt idx="2387">
                  <c:v>40667</c:v>
                </c:pt>
                <c:pt idx="2388">
                  <c:v>40668</c:v>
                </c:pt>
                <c:pt idx="2389">
                  <c:v>40669</c:v>
                </c:pt>
                <c:pt idx="2390">
                  <c:v>40672</c:v>
                </c:pt>
                <c:pt idx="2391">
                  <c:v>40673</c:v>
                </c:pt>
                <c:pt idx="2392">
                  <c:v>40674</c:v>
                </c:pt>
                <c:pt idx="2393">
                  <c:v>40675</c:v>
                </c:pt>
                <c:pt idx="2394">
                  <c:v>40676</c:v>
                </c:pt>
                <c:pt idx="2395">
                  <c:v>40679</c:v>
                </c:pt>
                <c:pt idx="2396">
                  <c:v>40680</c:v>
                </c:pt>
                <c:pt idx="2397">
                  <c:v>40681</c:v>
                </c:pt>
                <c:pt idx="2398">
                  <c:v>40682</c:v>
                </c:pt>
                <c:pt idx="2399">
                  <c:v>40683</c:v>
                </c:pt>
                <c:pt idx="2400">
                  <c:v>40686</c:v>
                </c:pt>
                <c:pt idx="2401">
                  <c:v>40687</c:v>
                </c:pt>
                <c:pt idx="2402">
                  <c:v>40688</c:v>
                </c:pt>
                <c:pt idx="2403">
                  <c:v>40689</c:v>
                </c:pt>
                <c:pt idx="2404">
                  <c:v>40690</c:v>
                </c:pt>
                <c:pt idx="2405">
                  <c:v>40694</c:v>
                </c:pt>
                <c:pt idx="2406">
                  <c:v>40695</c:v>
                </c:pt>
                <c:pt idx="2407">
                  <c:v>40696</c:v>
                </c:pt>
                <c:pt idx="2408">
                  <c:v>40697</c:v>
                </c:pt>
                <c:pt idx="2409">
                  <c:v>40700</c:v>
                </c:pt>
                <c:pt idx="2410">
                  <c:v>40701</c:v>
                </c:pt>
                <c:pt idx="2411">
                  <c:v>40702</c:v>
                </c:pt>
                <c:pt idx="2412">
                  <c:v>40703</c:v>
                </c:pt>
                <c:pt idx="2413">
                  <c:v>40704</c:v>
                </c:pt>
                <c:pt idx="2414">
                  <c:v>40707</c:v>
                </c:pt>
                <c:pt idx="2415">
                  <c:v>40708</c:v>
                </c:pt>
                <c:pt idx="2416">
                  <c:v>40709</c:v>
                </c:pt>
                <c:pt idx="2417">
                  <c:v>40710</c:v>
                </c:pt>
                <c:pt idx="2418">
                  <c:v>40711</c:v>
                </c:pt>
                <c:pt idx="2419">
                  <c:v>40714</c:v>
                </c:pt>
                <c:pt idx="2420">
                  <c:v>40715</c:v>
                </c:pt>
                <c:pt idx="2421">
                  <c:v>40716</c:v>
                </c:pt>
                <c:pt idx="2422">
                  <c:v>40717</c:v>
                </c:pt>
                <c:pt idx="2423">
                  <c:v>40718</c:v>
                </c:pt>
                <c:pt idx="2424">
                  <c:v>40721</c:v>
                </c:pt>
                <c:pt idx="2425">
                  <c:v>40722</c:v>
                </c:pt>
                <c:pt idx="2426">
                  <c:v>40723</c:v>
                </c:pt>
                <c:pt idx="2427">
                  <c:v>40724</c:v>
                </c:pt>
                <c:pt idx="2428">
                  <c:v>40725</c:v>
                </c:pt>
                <c:pt idx="2429">
                  <c:v>40728</c:v>
                </c:pt>
                <c:pt idx="2430">
                  <c:v>40729</c:v>
                </c:pt>
                <c:pt idx="2431">
                  <c:v>40730</c:v>
                </c:pt>
                <c:pt idx="2432">
                  <c:v>40731</c:v>
                </c:pt>
                <c:pt idx="2433">
                  <c:v>40732</c:v>
                </c:pt>
                <c:pt idx="2434">
                  <c:v>40735</c:v>
                </c:pt>
                <c:pt idx="2435">
                  <c:v>40736</c:v>
                </c:pt>
                <c:pt idx="2436">
                  <c:v>40737</c:v>
                </c:pt>
                <c:pt idx="2437">
                  <c:v>40738</c:v>
                </c:pt>
                <c:pt idx="2438">
                  <c:v>40739</c:v>
                </c:pt>
                <c:pt idx="2439">
                  <c:v>40742</c:v>
                </c:pt>
                <c:pt idx="2440">
                  <c:v>40743</c:v>
                </c:pt>
                <c:pt idx="2441">
                  <c:v>40744</c:v>
                </c:pt>
                <c:pt idx="2442">
                  <c:v>40745</c:v>
                </c:pt>
                <c:pt idx="2443">
                  <c:v>40746</c:v>
                </c:pt>
                <c:pt idx="2444">
                  <c:v>40749</c:v>
                </c:pt>
                <c:pt idx="2445">
                  <c:v>40750</c:v>
                </c:pt>
                <c:pt idx="2446">
                  <c:v>40751</c:v>
                </c:pt>
                <c:pt idx="2447">
                  <c:v>40752</c:v>
                </c:pt>
                <c:pt idx="2448">
                  <c:v>40753</c:v>
                </c:pt>
                <c:pt idx="2449">
                  <c:v>40756</c:v>
                </c:pt>
                <c:pt idx="2450">
                  <c:v>40757</c:v>
                </c:pt>
                <c:pt idx="2451">
                  <c:v>40758</c:v>
                </c:pt>
                <c:pt idx="2452">
                  <c:v>40759</c:v>
                </c:pt>
                <c:pt idx="2453">
                  <c:v>40760</c:v>
                </c:pt>
                <c:pt idx="2454">
                  <c:v>40763</c:v>
                </c:pt>
                <c:pt idx="2455">
                  <c:v>40764</c:v>
                </c:pt>
                <c:pt idx="2456">
                  <c:v>40765</c:v>
                </c:pt>
                <c:pt idx="2457">
                  <c:v>40766</c:v>
                </c:pt>
                <c:pt idx="2458">
                  <c:v>40767</c:v>
                </c:pt>
                <c:pt idx="2459">
                  <c:v>40770</c:v>
                </c:pt>
                <c:pt idx="2460">
                  <c:v>40771</c:v>
                </c:pt>
                <c:pt idx="2461">
                  <c:v>40772</c:v>
                </c:pt>
                <c:pt idx="2462">
                  <c:v>40773</c:v>
                </c:pt>
                <c:pt idx="2463">
                  <c:v>40774</c:v>
                </c:pt>
                <c:pt idx="2464">
                  <c:v>40777</c:v>
                </c:pt>
                <c:pt idx="2465">
                  <c:v>40778</c:v>
                </c:pt>
                <c:pt idx="2466">
                  <c:v>40779</c:v>
                </c:pt>
                <c:pt idx="2467">
                  <c:v>40780</c:v>
                </c:pt>
                <c:pt idx="2468">
                  <c:v>40781</c:v>
                </c:pt>
                <c:pt idx="2469">
                  <c:v>40785</c:v>
                </c:pt>
                <c:pt idx="2470">
                  <c:v>40786</c:v>
                </c:pt>
                <c:pt idx="2471">
                  <c:v>40787</c:v>
                </c:pt>
                <c:pt idx="2472">
                  <c:v>40788</c:v>
                </c:pt>
                <c:pt idx="2473">
                  <c:v>40791</c:v>
                </c:pt>
                <c:pt idx="2474">
                  <c:v>40792</c:v>
                </c:pt>
                <c:pt idx="2475">
                  <c:v>40793</c:v>
                </c:pt>
                <c:pt idx="2476">
                  <c:v>40794</c:v>
                </c:pt>
                <c:pt idx="2477">
                  <c:v>40795</c:v>
                </c:pt>
                <c:pt idx="2478">
                  <c:v>40798</c:v>
                </c:pt>
                <c:pt idx="2479">
                  <c:v>40799</c:v>
                </c:pt>
                <c:pt idx="2480">
                  <c:v>40800</c:v>
                </c:pt>
                <c:pt idx="2481">
                  <c:v>40801</c:v>
                </c:pt>
                <c:pt idx="2482">
                  <c:v>40802</c:v>
                </c:pt>
                <c:pt idx="2483">
                  <c:v>40805</c:v>
                </c:pt>
                <c:pt idx="2484">
                  <c:v>40806</c:v>
                </c:pt>
                <c:pt idx="2485">
                  <c:v>40807</c:v>
                </c:pt>
                <c:pt idx="2486">
                  <c:v>40808</c:v>
                </c:pt>
                <c:pt idx="2487">
                  <c:v>40809</c:v>
                </c:pt>
                <c:pt idx="2488">
                  <c:v>40812</c:v>
                </c:pt>
                <c:pt idx="2489">
                  <c:v>40813</c:v>
                </c:pt>
                <c:pt idx="2490">
                  <c:v>40814</c:v>
                </c:pt>
                <c:pt idx="2491">
                  <c:v>40815</c:v>
                </c:pt>
                <c:pt idx="2492">
                  <c:v>40816</c:v>
                </c:pt>
                <c:pt idx="2493">
                  <c:v>40819</c:v>
                </c:pt>
                <c:pt idx="2494">
                  <c:v>40820</c:v>
                </c:pt>
                <c:pt idx="2495">
                  <c:v>40821</c:v>
                </c:pt>
                <c:pt idx="2496">
                  <c:v>40822</c:v>
                </c:pt>
                <c:pt idx="2497">
                  <c:v>40823</c:v>
                </c:pt>
                <c:pt idx="2498">
                  <c:v>40826</c:v>
                </c:pt>
                <c:pt idx="2499">
                  <c:v>40827</c:v>
                </c:pt>
                <c:pt idx="2500">
                  <c:v>40828</c:v>
                </c:pt>
                <c:pt idx="2501">
                  <c:v>40829</c:v>
                </c:pt>
                <c:pt idx="2502">
                  <c:v>40830</c:v>
                </c:pt>
                <c:pt idx="2503">
                  <c:v>40833</c:v>
                </c:pt>
                <c:pt idx="2504">
                  <c:v>40834</c:v>
                </c:pt>
                <c:pt idx="2505">
                  <c:v>40835</c:v>
                </c:pt>
                <c:pt idx="2506">
                  <c:v>40836</c:v>
                </c:pt>
                <c:pt idx="2507">
                  <c:v>40837</c:v>
                </c:pt>
                <c:pt idx="2508">
                  <c:v>40840</c:v>
                </c:pt>
                <c:pt idx="2509">
                  <c:v>40841</c:v>
                </c:pt>
                <c:pt idx="2510">
                  <c:v>40842</c:v>
                </c:pt>
                <c:pt idx="2511">
                  <c:v>40843</c:v>
                </c:pt>
                <c:pt idx="2512">
                  <c:v>40844</c:v>
                </c:pt>
                <c:pt idx="2513">
                  <c:v>40847</c:v>
                </c:pt>
                <c:pt idx="2514">
                  <c:v>40848</c:v>
                </c:pt>
                <c:pt idx="2515">
                  <c:v>40849</c:v>
                </c:pt>
                <c:pt idx="2516">
                  <c:v>40850</c:v>
                </c:pt>
                <c:pt idx="2517">
                  <c:v>40851</c:v>
                </c:pt>
                <c:pt idx="2518">
                  <c:v>40854</c:v>
                </c:pt>
                <c:pt idx="2519">
                  <c:v>40855</c:v>
                </c:pt>
                <c:pt idx="2520">
                  <c:v>40856</c:v>
                </c:pt>
                <c:pt idx="2521">
                  <c:v>40857</c:v>
                </c:pt>
                <c:pt idx="2522">
                  <c:v>40858</c:v>
                </c:pt>
                <c:pt idx="2523">
                  <c:v>40861</c:v>
                </c:pt>
                <c:pt idx="2524">
                  <c:v>40862</c:v>
                </c:pt>
                <c:pt idx="2525">
                  <c:v>40863</c:v>
                </c:pt>
                <c:pt idx="2526">
                  <c:v>40864</c:v>
                </c:pt>
                <c:pt idx="2527">
                  <c:v>40865</c:v>
                </c:pt>
                <c:pt idx="2528">
                  <c:v>40868</c:v>
                </c:pt>
                <c:pt idx="2529">
                  <c:v>40869</c:v>
                </c:pt>
                <c:pt idx="2530">
                  <c:v>40870</c:v>
                </c:pt>
                <c:pt idx="2531">
                  <c:v>40871</c:v>
                </c:pt>
                <c:pt idx="2532">
                  <c:v>40872</c:v>
                </c:pt>
                <c:pt idx="2533">
                  <c:v>40875</c:v>
                </c:pt>
                <c:pt idx="2534">
                  <c:v>40876</c:v>
                </c:pt>
                <c:pt idx="2535">
                  <c:v>40877</c:v>
                </c:pt>
                <c:pt idx="2536">
                  <c:v>40878</c:v>
                </c:pt>
                <c:pt idx="2537">
                  <c:v>40879</c:v>
                </c:pt>
                <c:pt idx="2538">
                  <c:v>40882</c:v>
                </c:pt>
                <c:pt idx="2539">
                  <c:v>40883</c:v>
                </c:pt>
                <c:pt idx="2540">
                  <c:v>40884</c:v>
                </c:pt>
                <c:pt idx="2541">
                  <c:v>40885</c:v>
                </c:pt>
                <c:pt idx="2542">
                  <c:v>40886</c:v>
                </c:pt>
                <c:pt idx="2543">
                  <c:v>40889</c:v>
                </c:pt>
                <c:pt idx="2544">
                  <c:v>40890</c:v>
                </c:pt>
                <c:pt idx="2545">
                  <c:v>40891</c:v>
                </c:pt>
                <c:pt idx="2546">
                  <c:v>40892</c:v>
                </c:pt>
                <c:pt idx="2547">
                  <c:v>40893</c:v>
                </c:pt>
                <c:pt idx="2548">
                  <c:v>40896</c:v>
                </c:pt>
                <c:pt idx="2549">
                  <c:v>40897</c:v>
                </c:pt>
                <c:pt idx="2550">
                  <c:v>40898</c:v>
                </c:pt>
                <c:pt idx="2551">
                  <c:v>40899</c:v>
                </c:pt>
                <c:pt idx="2552">
                  <c:v>40900</c:v>
                </c:pt>
                <c:pt idx="2553">
                  <c:v>40905</c:v>
                </c:pt>
                <c:pt idx="2554">
                  <c:v>40906</c:v>
                </c:pt>
                <c:pt idx="2555">
                  <c:v>40907</c:v>
                </c:pt>
                <c:pt idx="2556">
                  <c:v>40911</c:v>
                </c:pt>
                <c:pt idx="2557">
                  <c:v>40912</c:v>
                </c:pt>
                <c:pt idx="2558">
                  <c:v>40913</c:v>
                </c:pt>
                <c:pt idx="2559">
                  <c:v>40914</c:v>
                </c:pt>
                <c:pt idx="2560">
                  <c:v>40917</c:v>
                </c:pt>
                <c:pt idx="2561">
                  <c:v>40918</c:v>
                </c:pt>
                <c:pt idx="2562">
                  <c:v>40919</c:v>
                </c:pt>
                <c:pt idx="2563">
                  <c:v>40920</c:v>
                </c:pt>
                <c:pt idx="2564">
                  <c:v>40921</c:v>
                </c:pt>
                <c:pt idx="2565">
                  <c:v>40924</c:v>
                </c:pt>
                <c:pt idx="2566">
                  <c:v>40925</c:v>
                </c:pt>
                <c:pt idx="2567">
                  <c:v>40926</c:v>
                </c:pt>
                <c:pt idx="2568">
                  <c:v>40927</c:v>
                </c:pt>
                <c:pt idx="2569">
                  <c:v>40928</c:v>
                </c:pt>
                <c:pt idx="2570">
                  <c:v>40931</c:v>
                </c:pt>
                <c:pt idx="2571">
                  <c:v>40932</c:v>
                </c:pt>
                <c:pt idx="2572">
                  <c:v>40933</c:v>
                </c:pt>
                <c:pt idx="2573">
                  <c:v>40934</c:v>
                </c:pt>
                <c:pt idx="2574">
                  <c:v>40935</c:v>
                </c:pt>
                <c:pt idx="2575">
                  <c:v>40938</c:v>
                </c:pt>
                <c:pt idx="2576">
                  <c:v>40939</c:v>
                </c:pt>
                <c:pt idx="2577">
                  <c:v>40940</c:v>
                </c:pt>
                <c:pt idx="2578">
                  <c:v>40941</c:v>
                </c:pt>
                <c:pt idx="2579">
                  <c:v>40942</c:v>
                </c:pt>
                <c:pt idx="2580">
                  <c:v>40945</c:v>
                </c:pt>
                <c:pt idx="2581">
                  <c:v>40946</c:v>
                </c:pt>
                <c:pt idx="2582">
                  <c:v>40947</c:v>
                </c:pt>
                <c:pt idx="2583">
                  <c:v>40948</c:v>
                </c:pt>
                <c:pt idx="2584">
                  <c:v>40949</c:v>
                </c:pt>
                <c:pt idx="2585">
                  <c:v>40952</c:v>
                </c:pt>
                <c:pt idx="2586">
                  <c:v>40953</c:v>
                </c:pt>
                <c:pt idx="2587">
                  <c:v>40954</c:v>
                </c:pt>
                <c:pt idx="2588">
                  <c:v>40955</c:v>
                </c:pt>
                <c:pt idx="2589">
                  <c:v>40956</c:v>
                </c:pt>
                <c:pt idx="2590">
                  <c:v>40959</c:v>
                </c:pt>
                <c:pt idx="2591">
                  <c:v>40960</c:v>
                </c:pt>
                <c:pt idx="2592">
                  <c:v>40961</c:v>
                </c:pt>
                <c:pt idx="2593">
                  <c:v>40962</c:v>
                </c:pt>
                <c:pt idx="2594">
                  <c:v>40963</c:v>
                </c:pt>
                <c:pt idx="2595">
                  <c:v>40966</c:v>
                </c:pt>
                <c:pt idx="2596">
                  <c:v>40967</c:v>
                </c:pt>
                <c:pt idx="2597">
                  <c:v>40968</c:v>
                </c:pt>
                <c:pt idx="2598">
                  <c:v>40969</c:v>
                </c:pt>
                <c:pt idx="2599">
                  <c:v>40970</c:v>
                </c:pt>
                <c:pt idx="2600">
                  <c:v>40973</c:v>
                </c:pt>
                <c:pt idx="2601">
                  <c:v>40974</c:v>
                </c:pt>
                <c:pt idx="2602">
                  <c:v>40975</c:v>
                </c:pt>
                <c:pt idx="2603">
                  <c:v>40976</c:v>
                </c:pt>
                <c:pt idx="2604">
                  <c:v>40977</c:v>
                </c:pt>
                <c:pt idx="2605">
                  <c:v>40980</c:v>
                </c:pt>
                <c:pt idx="2606">
                  <c:v>40981</c:v>
                </c:pt>
                <c:pt idx="2607">
                  <c:v>40982</c:v>
                </c:pt>
                <c:pt idx="2608">
                  <c:v>40983</c:v>
                </c:pt>
                <c:pt idx="2609">
                  <c:v>40984</c:v>
                </c:pt>
                <c:pt idx="2610">
                  <c:v>40987</c:v>
                </c:pt>
                <c:pt idx="2611">
                  <c:v>40988</c:v>
                </c:pt>
                <c:pt idx="2612">
                  <c:v>40989</c:v>
                </c:pt>
                <c:pt idx="2613">
                  <c:v>40990</c:v>
                </c:pt>
                <c:pt idx="2614">
                  <c:v>40991</c:v>
                </c:pt>
                <c:pt idx="2615">
                  <c:v>40994</c:v>
                </c:pt>
                <c:pt idx="2616">
                  <c:v>40995</c:v>
                </c:pt>
                <c:pt idx="2617">
                  <c:v>40996</c:v>
                </c:pt>
                <c:pt idx="2618">
                  <c:v>40997</c:v>
                </c:pt>
                <c:pt idx="2619">
                  <c:v>40998</c:v>
                </c:pt>
                <c:pt idx="2620">
                  <c:v>41001</c:v>
                </c:pt>
                <c:pt idx="2621">
                  <c:v>41002</c:v>
                </c:pt>
                <c:pt idx="2622">
                  <c:v>41003</c:v>
                </c:pt>
                <c:pt idx="2623">
                  <c:v>41004</c:v>
                </c:pt>
                <c:pt idx="2624">
                  <c:v>41009</c:v>
                </c:pt>
                <c:pt idx="2625">
                  <c:v>41010</c:v>
                </c:pt>
                <c:pt idx="2626">
                  <c:v>41011</c:v>
                </c:pt>
                <c:pt idx="2627">
                  <c:v>41012</c:v>
                </c:pt>
                <c:pt idx="2628">
                  <c:v>41015</c:v>
                </c:pt>
                <c:pt idx="2629">
                  <c:v>41016</c:v>
                </c:pt>
                <c:pt idx="2630">
                  <c:v>41017</c:v>
                </c:pt>
                <c:pt idx="2631">
                  <c:v>41018</c:v>
                </c:pt>
                <c:pt idx="2632">
                  <c:v>41019</c:v>
                </c:pt>
                <c:pt idx="2633">
                  <c:v>41022</c:v>
                </c:pt>
                <c:pt idx="2634">
                  <c:v>41023</c:v>
                </c:pt>
                <c:pt idx="2635">
                  <c:v>41024</c:v>
                </c:pt>
                <c:pt idx="2636">
                  <c:v>41025</c:v>
                </c:pt>
                <c:pt idx="2637">
                  <c:v>41026</c:v>
                </c:pt>
                <c:pt idx="2638">
                  <c:v>41029</c:v>
                </c:pt>
                <c:pt idx="2639">
                  <c:v>41030</c:v>
                </c:pt>
                <c:pt idx="2640">
                  <c:v>41031</c:v>
                </c:pt>
                <c:pt idx="2641">
                  <c:v>41032</c:v>
                </c:pt>
                <c:pt idx="2642">
                  <c:v>41033</c:v>
                </c:pt>
                <c:pt idx="2643">
                  <c:v>41037</c:v>
                </c:pt>
                <c:pt idx="2644">
                  <c:v>41038</c:v>
                </c:pt>
                <c:pt idx="2645">
                  <c:v>41039</c:v>
                </c:pt>
                <c:pt idx="2646">
                  <c:v>41040</c:v>
                </c:pt>
                <c:pt idx="2647">
                  <c:v>41043</c:v>
                </c:pt>
                <c:pt idx="2648">
                  <c:v>41044</c:v>
                </c:pt>
                <c:pt idx="2649">
                  <c:v>41045</c:v>
                </c:pt>
                <c:pt idx="2650">
                  <c:v>41046</c:v>
                </c:pt>
                <c:pt idx="2651">
                  <c:v>41047</c:v>
                </c:pt>
                <c:pt idx="2652">
                  <c:v>41050</c:v>
                </c:pt>
                <c:pt idx="2653">
                  <c:v>41051</c:v>
                </c:pt>
                <c:pt idx="2654">
                  <c:v>41052</c:v>
                </c:pt>
                <c:pt idx="2655">
                  <c:v>41053</c:v>
                </c:pt>
                <c:pt idx="2656">
                  <c:v>41054</c:v>
                </c:pt>
                <c:pt idx="2657">
                  <c:v>41057</c:v>
                </c:pt>
                <c:pt idx="2658">
                  <c:v>41058</c:v>
                </c:pt>
                <c:pt idx="2659">
                  <c:v>41059</c:v>
                </c:pt>
                <c:pt idx="2660">
                  <c:v>41060</c:v>
                </c:pt>
                <c:pt idx="2661">
                  <c:v>41061</c:v>
                </c:pt>
                <c:pt idx="2662">
                  <c:v>41066</c:v>
                </c:pt>
                <c:pt idx="2663">
                  <c:v>41067</c:v>
                </c:pt>
                <c:pt idx="2664">
                  <c:v>41068</c:v>
                </c:pt>
                <c:pt idx="2665">
                  <c:v>41071</c:v>
                </c:pt>
                <c:pt idx="2666">
                  <c:v>41072</c:v>
                </c:pt>
                <c:pt idx="2667">
                  <c:v>41073</c:v>
                </c:pt>
                <c:pt idx="2668">
                  <c:v>41074</c:v>
                </c:pt>
                <c:pt idx="2669">
                  <c:v>41075</c:v>
                </c:pt>
                <c:pt idx="2670">
                  <c:v>41078</c:v>
                </c:pt>
                <c:pt idx="2671">
                  <c:v>41079</c:v>
                </c:pt>
                <c:pt idx="2672">
                  <c:v>41080</c:v>
                </c:pt>
                <c:pt idx="2673">
                  <c:v>41081</c:v>
                </c:pt>
                <c:pt idx="2674">
                  <c:v>41082</c:v>
                </c:pt>
                <c:pt idx="2675">
                  <c:v>41085</c:v>
                </c:pt>
                <c:pt idx="2676">
                  <c:v>41086</c:v>
                </c:pt>
                <c:pt idx="2677">
                  <c:v>41087</c:v>
                </c:pt>
                <c:pt idx="2678">
                  <c:v>41088</c:v>
                </c:pt>
                <c:pt idx="2679">
                  <c:v>41089</c:v>
                </c:pt>
                <c:pt idx="2680">
                  <c:v>41092</c:v>
                </c:pt>
                <c:pt idx="2681">
                  <c:v>41093</c:v>
                </c:pt>
                <c:pt idx="2682">
                  <c:v>41094</c:v>
                </c:pt>
                <c:pt idx="2683">
                  <c:v>41095</c:v>
                </c:pt>
                <c:pt idx="2684">
                  <c:v>41096</c:v>
                </c:pt>
                <c:pt idx="2685">
                  <c:v>41099</c:v>
                </c:pt>
                <c:pt idx="2686">
                  <c:v>41100</c:v>
                </c:pt>
                <c:pt idx="2687">
                  <c:v>41101</c:v>
                </c:pt>
                <c:pt idx="2688">
                  <c:v>41102</c:v>
                </c:pt>
                <c:pt idx="2689">
                  <c:v>41103</c:v>
                </c:pt>
                <c:pt idx="2690">
                  <c:v>41106</c:v>
                </c:pt>
                <c:pt idx="2691">
                  <c:v>41107</c:v>
                </c:pt>
                <c:pt idx="2692">
                  <c:v>41108</c:v>
                </c:pt>
                <c:pt idx="2693">
                  <c:v>41109</c:v>
                </c:pt>
                <c:pt idx="2694">
                  <c:v>41110</c:v>
                </c:pt>
                <c:pt idx="2695">
                  <c:v>41113</c:v>
                </c:pt>
                <c:pt idx="2696">
                  <c:v>41114</c:v>
                </c:pt>
                <c:pt idx="2697">
                  <c:v>41115</c:v>
                </c:pt>
                <c:pt idx="2698">
                  <c:v>41116</c:v>
                </c:pt>
                <c:pt idx="2699">
                  <c:v>41117</c:v>
                </c:pt>
                <c:pt idx="2700">
                  <c:v>41120</c:v>
                </c:pt>
                <c:pt idx="2701">
                  <c:v>41121</c:v>
                </c:pt>
                <c:pt idx="2702">
                  <c:v>41122</c:v>
                </c:pt>
                <c:pt idx="2703">
                  <c:v>41123</c:v>
                </c:pt>
                <c:pt idx="2704">
                  <c:v>41124</c:v>
                </c:pt>
                <c:pt idx="2705">
                  <c:v>41127</c:v>
                </c:pt>
                <c:pt idx="2706">
                  <c:v>41128</c:v>
                </c:pt>
                <c:pt idx="2707">
                  <c:v>41129</c:v>
                </c:pt>
                <c:pt idx="2708">
                  <c:v>41130</c:v>
                </c:pt>
                <c:pt idx="2709">
                  <c:v>41131</c:v>
                </c:pt>
                <c:pt idx="2710">
                  <c:v>41134</c:v>
                </c:pt>
                <c:pt idx="2711">
                  <c:v>41135</c:v>
                </c:pt>
                <c:pt idx="2712">
                  <c:v>41136</c:v>
                </c:pt>
                <c:pt idx="2713">
                  <c:v>41137</c:v>
                </c:pt>
                <c:pt idx="2714">
                  <c:v>41138</c:v>
                </c:pt>
                <c:pt idx="2715">
                  <c:v>41141</c:v>
                </c:pt>
                <c:pt idx="2716">
                  <c:v>41142</c:v>
                </c:pt>
                <c:pt idx="2717">
                  <c:v>41143</c:v>
                </c:pt>
                <c:pt idx="2718">
                  <c:v>41144</c:v>
                </c:pt>
                <c:pt idx="2719">
                  <c:v>41145</c:v>
                </c:pt>
                <c:pt idx="2720">
                  <c:v>41149</c:v>
                </c:pt>
                <c:pt idx="2721">
                  <c:v>41150</c:v>
                </c:pt>
                <c:pt idx="2722">
                  <c:v>41151</c:v>
                </c:pt>
                <c:pt idx="2723">
                  <c:v>41152</c:v>
                </c:pt>
                <c:pt idx="2724">
                  <c:v>41155</c:v>
                </c:pt>
                <c:pt idx="2725">
                  <c:v>41156</c:v>
                </c:pt>
                <c:pt idx="2726">
                  <c:v>41157</c:v>
                </c:pt>
                <c:pt idx="2727">
                  <c:v>41158</c:v>
                </c:pt>
                <c:pt idx="2728">
                  <c:v>41159</c:v>
                </c:pt>
                <c:pt idx="2729">
                  <c:v>41162</c:v>
                </c:pt>
                <c:pt idx="2730">
                  <c:v>41163</c:v>
                </c:pt>
                <c:pt idx="2731">
                  <c:v>41164</c:v>
                </c:pt>
                <c:pt idx="2732">
                  <c:v>41165</c:v>
                </c:pt>
                <c:pt idx="2733">
                  <c:v>41166</c:v>
                </c:pt>
                <c:pt idx="2734">
                  <c:v>41169</c:v>
                </c:pt>
                <c:pt idx="2735">
                  <c:v>41170</c:v>
                </c:pt>
                <c:pt idx="2736">
                  <c:v>41171</c:v>
                </c:pt>
                <c:pt idx="2737">
                  <c:v>41172</c:v>
                </c:pt>
                <c:pt idx="2738">
                  <c:v>41173</c:v>
                </c:pt>
                <c:pt idx="2739">
                  <c:v>41176</c:v>
                </c:pt>
                <c:pt idx="2740">
                  <c:v>41177</c:v>
                </c:pt>
                <c:pt idx="2741">
                  <c:v>41178</c:v>
                </c:pt>
                <c:pt idx="2742">
                  <c:v>41179</c:v>
                </c:pt>
                <c:pt idx="2743">
                  <c:v>41180</c:v>
                </c:pt>
                <c:pt idx="2744">
                  <c:v>41183</c:v>
                </c:pt>
                <c:pt idx="2745">
                  <c:v>41184</c:v>
                </c:pt>
                <c:pt idx="2746">
                  <c:v>41185</c:v>
                </c:pt>
                <c:pt idx="2747">
                  <c:v>41186</c:v>
                </c:pt>
                <c:pt idx="2748">
                  <c:v>41187</c:v>
                </c:pt>
                <c:pt idx="2749">
                  <c:v>41190</c:v>
                </c:pt>
                <c:pt idx="2750">
                  <c:v>41191</c:v>
                </c:pt>
                <c:pt idx="2751">
                  <c:v>41192</c:v>
                </c:pt>
                <c:pt idx="2752">
                  <c:v>41193</c:v>
                </c:pt>
                <c:pt idx="2753">
                  <c:v>41194</c:v>
                </c:pt>
                <c:pt idx="2754">
                  <c:v>41197</c:v>
                </c:pt>
                <c:pt idx="2755">
                  <c:v>41198</c:v>
                </c:pt>
                <c:pt idx="2756">
                  <c:v>41199</c:v>
                </c:pt>
                <c:pt idx="2757">
                  <c:v>41200</c:v>
                </c:pt>
                <c:pt idx="2758">
                  <c:v>41201</c:v>
                </c:pt>
                <c:pt idx="2759">
                  <c:v>41204</c:v>
                </c:pt>
                <c:pt idx="2760">
                  <c:v>41205</c:v>
                </c:pt>
                <c:pt idx="2761">
                  <c:v>41206</c:v>
                </c:pt>
                <c:pt idx="2762">
                  <c:v>41207</c:v>
                </c:pt>
                <c:pt idx="2763">
                  <c:v>41208</c:v>
                </c:pt>
                <c:pt idx="2764">
                  <c:v>41211</c:v>
                </c:pt>
                <c:pt idx="2765">
                  <c:v>41212</c:v>
                </c:pt>
                <c:pt idx="2766">
                  <c:v>41213</c:v>
                </c:pt>
                <c:pt idx="2767">
                  <c:v>41214</c:v>
                </c:pt>
                <c:pt idx="2768">
                  <c:v>41215</c:v>
                </c:pt>
                <c:pt idx="2769">
                  <c:v>41218</c:v>
                </c:pt>
                <c:pt idx="2770">
                  <c:v>41219</c:v>
                </c:pt>
                <c:pt idx="2771">
                  <c:v>41220</c:v>
                </c:pt>
                <c:pt idx="2772">
                  <c:v>41221</c:v>
                </c:pt>
                <c:pt idx="2773">
                  <c:v>41222</c:v>
                </c:pt>
                <c:pt idx="2774">
                  <c:v>41225</c:v>
                </c:pt>
                <c:pt idx="2775">
                  <c:v>41226</c:v>
                </c:pt>
                <c:pt idx="2776">
                  <c:v>41227</c:v>
                </c:pt>
                <c:pt idx="2777">
                  <c:v>41228</c:v>
                </c:pt>
                <c:pt idx="2778">
                  <c:v>41229</c:v>
                </c:pt>
                <c:pt idx="2779">
                  <c:v>41232</c:v>
                </c:pt>
                <c:pt idx="2780">
                  <c:v>41233</c:v>
                </c:pt>
                <c:pt idx="2781">
                  <c:v>41234</c:v>
                </c:pt>
                <c:pt idx="2782">
                  <c:v>41235</c:v>
                </c:pt>
                <c:pt idx="2783">
                  <c:v>41236</c:v>
                </c:pt>
                <c:pt idx="2784">
                  <c:v>41239</c:v>
                </c:pt>
                <c:pt idx="2785">
                  <c:v>41240</c:v>
                </c:pt>
                <c:pt idx="2786">
                  <c:v>41241</c:v>
                </c:pt>
                <c:pt idx="2787">
                  <c:v>41242</c:v>
                </c:pt>
                <c:pt idx="2788">
                  <c:v>41243</c:v>
                </c:pt>
                <c:pt idx="2789">
                  <c:v>41246</c:v>
                </c:pt>
                <c:pt idx="2790">
                  <c:v>41247</c:v>
                </c:pt>
                <c:pt idx="2791">
                  <c:v>41248</c:v>
                </c:pt>
                <c:pt idx="2792">
                  <c:v>41249</c:v>
                </c:pt>
                <c:pt idx="2793">
                  <c:v>41250</c:v>
                </c:pt>
                <c:pt idx="2794">
                  <c:v>41253</c:v>
                </c:pt>
                <c:pt idx="2795">
                  <c:v>41254</c:v>
                </c:pt>
                <c:pt idx="2796">
                  <c:v>41255</c:v>
                </c:pt>
                <c:pt idx="2797">
                  <c:v>41256</c:v>
                </c:pt>
                <c:pt idx="2798">
                  <c:v>41257</c:v>
                </c:pt>
                <c:pt idx="2799">
                  <c:v>41260</c:v>
                </c:pt>
                <c:pt idx="2800">
                  <c:v>41261</c:v>
                </c:pt>
                <c:pt idx="2801">
                  <c:v>41262</c:v>
                </c:pt>
                <c:pt idx="2802">
                  <c:v>41263</c:v>
                </c:pt>
                <c:pt idx="2803">
                  <c:v>41264</c:v>
                </c:pt>
                <c:pt idx="2804">
                  <c:v>41267</c:v>
                </c:pt>
                <c:pt idx="2805">
                  <c:v>41270</c:v>
                </c:pt>
                <c:pt idx="2806">
                  <c:v>41271</c:v>
                </c:pt>
                <c:pt idx="2807">
                  <c:v>41274</c:v>
                </c:pt>
                <c:pt idx="2808">
                  <c:v>41276</c:v>
                </c:pt>
                <c:pt idx="2809">
                  <c:v>41277</c:v>
                </c:pt>
                <c:pt idx="2810">
                  <c:v>41278</c:v>
                </c:pt>
                <c:pt idx="2811">
                  <c:v>41281</c:v>
                </c:pt>
                <c:pt idx="2812">
                  <c:v>41282</c:v>
                </c:pt>
                <c:pt idx="2813">
                  <c:v>41283</c:v>
                </c:pt>
                <c:pt idx="2814">
                  <c:v>41284</c:v>
                </c:pt>
                <c:pt idx="2815">
                  <c:v>41285</c:v>
                </c:pt>
                <c:pt idx="2816">
                  <c:v>41288</c:v>
                </c:pt>
                <c:pt idx="2817">
                  <c:v>41289</c:v>
                </c:pt>
                <c:pt idx="2818">
                  <c:v>41290</c:v>
                </c:pt>
                <c:pt idx="2819">
                  <c:v>41291</c:v>
                </c:pt>
                <c:pt idx="2820">
                  <c:v>41292</c:v>
                </c:pt>
                <c:pt idx="2821">
                  <c:v>41295</c:v>
                </c:pt>
                <c:pt idx="2822">
                  <c:v>41296</c:v>
                </c:pt>
                <c:pt idx="2823">
                  <c:v>41297</c:v>
                </c:pt>
                <c:pt idx="2824">
                  <c:v>41298</c:v>
                </c:pt>
                <c:pt idx="2825">
                  <c:v>41299</c:v>
                </c:pt>
                <c:pt idx="2826">
                  <c:v>41302</c:v>
                </c:pt>
                <c:pt idx="2827">
                  <c:v>41303</c:v>
                </c:pt>
                <c:pt idx="2828">
                  <c:v>41304</c:v>
                </c:pt>
                <c:pt idx="2829">
                  <c:v>41305</c:v>
                </c:pt>
                <c:pt idx="2830">
                  <c:v>41306</c:v>
                </c:pt>
                <c:pt idx="2831">
                  <c:v>41309</c:v>
                </c:pt>
                <c:pt idx="2832">
                  <c:v>41310</c:v>
                </c:pt>
                <c:pt idx="2833">
                  <c:v>41311</c:v>
                </c:pt>
                <c:pt idx="2834">
                  <c:v>41312</c:v>
                </c:pt>
                <c:pt idx="2835">
                  <c:v>41313</c:v>
                </c:pt>
                <c:pt idx="2836">
                  <c:v>41316</c:v>
                </c:pt>
                <c:pt idx="2837">
                  <c:v>41317</c:v>
                </c:pt>
                <c:pt idx="2838">
                  <c:v>41318</c:v>
                </c:pt>
                <c:pt idx="2839">
                  <c:v>41319</c:v>
                </c:pt>
                <c:pt idx="2840">
                  <c:v>41320</c:v>
                </c:pt>
                <c:pt idx="2841">
                  <c:v>41323</c:v>
                </c:pt>
                <c:pt idx="2842">
                  <c:v>41324</c:v>
                </c:pt>
                <c:pt idx="2843">
                  <c:v>41325</c:v>
                </c:pt>
                <c:pt idx="2844">
                  <c:v>41326</c:v>
                </c:pt>
                <c:pt idx="2845">
                  <c:v>41327</c:v>
                </c:pt>
                <c:pt idx="2846">
                  <c:v>41330</c:v>
                </c:pt>
                <c:pt idx="2847">
                  <c:v>41331</c:v>
                </c:pt>
                <c:pt idx="2848">
                  <c:v>41332</c:v>
                </c:pt>
                <c:pt idx="2849">
                  <c:v>41333</c:v>
                </c:pt>
                <c:pt idx="2850">
                  <c:v>41334</c:v>
                </c:pt>
                <c:pt idx="2851">
                  <c:v>41337</c:v>
                </c:pt>
                <c:pt idx="2852">
                  <c:v>41338</c:v>
                </c:pt>
                <c:pt idx="2853">
                  <c:v>41339</c:v>
                </c:pt>
                <c:pt idx="2854">
                  <c:v>41340</c:v>
                </c:pt>
                <c:pt idx="2855">
                  <c:v>41341</c:v>
                </c:pt>
                <c:pt idx="2856">
                  <c:v>41344</c:v>
                </c:pt>
                <c:pt idx="2857">
                  <c:v>41345</c:v>
                </c:pt>
                <c:pt idx="2858">
                  <c:v>41346</c:v>
                </c:pt>
                <c:pt idx="2859">
                  <c:v>41347</c:v>
                </c:pt>
                <c:pt idx="2860">
                  <c:v>41348</c:v>
                </c:pt>
                <c:pt idx="2861">
                  <c:v>41351</c:v>
                </c:pt>
                <c:pt idx="2862">
                  <c:v>41352</c:v>
                </c:pt>
                <c:pt idx="2863">
                  <c:v>41353</c:v>
                </c:pt>
                <c:pt idx="2864">
                  <c:v>41354</c:v>
                </c:pt>
                <c:pt idx="2865">
                  <c:v>41355</c:v>
                </c:pt>
                <c:pt idx="2866">
                  <c:v>41358</c:v>
                </c:pt>
                <c:pt idx="2867">
                  <c:v>41359</c:v>
                </c:pt>
                <c:pt idx="2868">
                  <c:v>41360</c:v>
                </c:pt>
                <c:pt idx="2869">
                  <c:v>41361</c:v>
                </c:pt>
                <c:pt idx="2870">
                  <c:v>41366</c:v>
                </c:pt>
                <c:pt idx="2871">
                  <c:v>41367</c:v>
                </c:pt>
                <c:pt idx="2872">
                  <c:v>41368</c:v>
                </c:pt>
                <c:pt idx="2873">
                  <c:v>41369</c:v>
                </c:pt>
                <c:pt idx="2874">
                  <c:v>41372</c:v>
                </c:pt>
                <c:pt idx="2875">
                  <c:v>41373</c:v>
                </c:pt>
                <c:pt idx="2876">
                  <c:v>41374</c:v>
                </c:pt>
                <c:pt idx="2877">
                  <c:v>41375</c:v>
                </c:pt>
                <c:pt idx="2878">
                  <c:v>41376</c:v>
                </c:pt>
                <c:pt idx="2879">
                  <c:v>41379</c:v>
                </c:pt>
                <c:pt idx="2880">
                  <c:v>41380</c:v>
                </c:pt>
                <c:pt idx="2881">
                  <c:v>41381</c:v>
                </c:pt>
                <c:pt idx="2882">
                  <c:v>41382</c:v>
                </c:pt>
                <c:pt idx="2883">
                  <c:v>41383</c:v>
                </c:pt>
                <c:pt idx="2884">
                  <c:v>41386</c:v>
                </c:pt>
                <c:pt idx="2885">
                  <c:v>41387</c:v>
                </c:pt>
                <c:pt idx="2886">
                  <c:v>41388</c:v>
                </c:pt>
                <c:pt idx="2887">
                  <c:v>41389</c:v>
                </c:pt>
                <c:pt idx="2888">
                  <c:v>41390</c:v>
                </c:pt>
                <c:pt idx="2889">
                  <c:v>41393</c:v>
                </c:pt>
                <c:pt idx="2890">
                  <c:v>41394</c:v>
                </c:pt>
                <c:pt idx="2891">
                  <c:v>41395</c:v>
                </c:pt>
                <c:pt idx="2892">
                  <c:v>41396</c:v>
                </c:pt>
                <c:pt idx="2893">
                  <c:v>41397</c:v>
                </c:pt>
                <c:pt idx="2894">
                  <c:v>41401</c:v>
                </c:pt>
                <c:pt idx="2895">
                  <c:v>41402</c:v>
                </c:pt>
                <c:pt idx="2896">
                  <c:v>41403</c:v>
                </c:pt>
                <c:pt idx="2897">
                  <c:v>41404</c:v>
                </c:pt>
                <c:pt idx="2898">
                  <c:v>41407</c:v>
                </c:pt>
                <c:pt idx="2899">
                  <c:v>41408</c:v>
                </c:pt>
                <c:pt idx="2900">
                  <c:v>41409</c:v>
                </c:pt>
                <c:pt idx="2901">
                  <c:v>41410</c:v>
                </c:pt>
                <c:pt idx="2902">
                  <c:v>41411</c:v>
                </c:pt>
                <c:pt idx="2903">
                  <c:v>41414</c:v>
                </c:pt>
                <c:pt idx="2904">
                  <c:v>41415</c:v>
                </c:pt>
                <c:pt idx="2905">
                  <c:v>41416</c:v>
                </c:pt>
                <c:pt idx="2906">
                  <c:v>41417</c:v>
                </c:pt>
                <c:pt idx="2907">
                  <c:v>41418</c:v>
                </c:pt>
                <c:pt idx="2908">
                  <c:v>41422</c:v>
                </c:pt>
                <c:pt idx="2909">
                  <c:v>41423</c:v>
                </c:pt>
                <c:pt idx="2910">
                  <c:v>41424</c:v>
                </c:pt>
                <c:pt idx="2911">
                  <c:v>41425</c:v>
                </c:pt>
                <c:pt idx="2912">
                  <c:v>41428</c:v>
                </c:pt>
                <c:pt idx="2913">
                  <c:v>41429</c:v>
                </c:pt>
                <c:pt idx="2914">
                  <c:v>41430</c:v>
                </c:pt>
                <c:pt idx="2915">
                  <c:v>41431</c:v>
                </c:pt>
                <c:pt idx="2916">
                  <c:v>41432</c:v>
                </c:pt>
                <c:pt idx="2917">
                  <c:v>41435</c:v>
                </c:pt>
                <c:pt idx="2918">
                  <c:v>41436</c:v>
                </c:pt>
                <c:pt idx="2919">
                  <c:v>41437</c:v>
                </c:pt>
                <c:pt idx="2920">
                  <c:v>41438</c:v>
                </c:pt>
                <c:pt idx="2921">
                  <c:v>41439</c:v>
                </c:pt>
                <c:pt idx="2922">
                  <c:v>41442</c:v>
                </c:pt>
                <c:pt idx="2923">
                  <c:v>41443</c:v>
                </c:pt>
                <c:pt idx="2924">
                  <c:v>41444</c:v>
                </c:pt>
                <c:pt idx="2925">
                  <c:v>41445</c:v>
                </c:pt>
                <c:pt idx="2926">
                  <c:v>41446</c:v>
                </c:pt>
                <c:pt idx="2927">
                  <c:v>41449</c:v>
                </c:pt>
                <c:pt idx="2928">
                  <c:v>41450</c:v>
                </c:pt>
                <c:pt idx="2929">
                  <c:v>41451</c:v>
                </c:pt>
                <c:pt idx="2930">
                  <c:v>41452</c:v>
                </c:pt>
                <c:pt idx="2931">
                  <c:v>41453</c:v>
                </c:pt>
                <c:pt idx="2932">
                  <c:v>41456</c:v>
                </c:pt>
                <c:pt idx="2933">
                  <c:v>41457</c:v>
                </c:pt>
                <c:pt idx="2934">
                  <c:v>41458</c:v>
                </c:pt>
                <c:pt idx="2935">
                  <c:v>41459</c:v>
                </c:pt>
                <c:pt idx="2936">
                  <c:v>41460</c:v>
                </c:pt>
                <c:pt idx="2937">
                  <c:v>41463</c:v>
                </c:pt>
                <c:pt idx="2938">
                  <c:v>41464</c:v>
                </c:pt>
                <c:pt idx="2939">
                  <c:v>41465</c:v>
                </c:pt>
                <c:pt idx="2940">
                  <c:v>41466</c:v>
                </c:pt>
                <c:pt idx="2941">
                  <c:v>41467</c:v>
                </c:pt>
                <c:pt idx="2942">
                  <c:v>41470</c:v>
                </c:pt>
                <c:pt idx="2943">
                  <c:v>41471</c:v>
                </c:pt>
                <c:pt idx="2944">
                  <c:v>41472</c:v>
                </c:pt>
                <c:pt idx="2945">
                  <c:v>41473</c:v>
                </c:pt>
                <c:pt idx="2946">
                  <c:v>41474</c:v>
                </c:pt>
                <c:pt idx="2947">
                  <c:v>41477</c:v>
                </c:pt>
                <c:pt idx="2948">
                  <c:v>41478</c:v>
                </c:pt>
                <c:pt idx="2949">
                  <c:v>41479</c:v>
                </c:pt>
                <c:pt idx="2950">
                  <c:v>41480</c:v>
                </c:pt>
                <c:pt idx="2951">
                  <c:v>41481</c:v>
                </c:pt>
                <c:pt idx="2952">
                  <c:v>41484</c:v>
                </c:pt>
                <c:pt idx="2953">
                  <c:v>41485</c:v>
                </c:pt>
                <c:pt idx="2954">
                  <c:v>41486</c:v>
                </c:pt>
                <c:pt idx="2955">
                  <c:v>41487</c:v>
                </c:pt>
                <c:pt idx="2956">
                  <c:v>41488</c:v>
                </c:pt>
                <c:pt idx="2957">
                  <c:v>41491</c:v>
                </c:pt>
                <c:pt idx="2958">
                  <c:v>41492</c:v>
                </c:pt>
                <c:pt idx="2959">
                  <c:v>41493</c:v>
                </c:pt>
                <c:pt idx="2960">
                  <c:v>41494</c:v>
                </c:pt>
                <c:pt idx="2961">
                  <c:v>41495</c:v>
                </c:pt>
                <c:pt idx="2962">
                  <c:v>41498</c:v>
                </c:pt>
                <c:pt idx="2963">
                  <c:v>41499</c:v>
                </c:pt>
                <c:pt idx="2964">
                  <c:v>41500</c:v>
                </c:pt>
                <c:pt idx="2965">
                  <c:v>41501</c:v>
                </c:pt>
                <c:pt idx="2966">
                  <c:v>41502</c:v>
                </c:pt>
                <c:pt idx="2967">
                  <c:v>41505</c:v>
                </c:pt>
                <c:pt idx="2968">
                  <c:v>41506</c:v>
                </c:pt>
                <c:pt idx="2969">
                  <c:v>41507</c:v>
                </c:pt>
                <c:pt idx="2970">
                  <c:v>41508</c:v>
                </c:pt>
                <c:pt idx="2971">
                  <c:v>41509</c:v>
                </c:pt>
                <c:pt idx="2972">
                  <c:v>41513</c:v>
                </c:pt>
                <c:pt idx="2973">
                  <c:v>41514</c:v>
                </c:pt>
                <c:pt idx="2974">
                  <c:v>41515</c:v>
                </c:pt>
                <c:pt idx="2975">
                  <c:v>41516</c:v>
                </c:pt>
                <c:pt idx="2976">
                  <c:v>41519</c:v>
                </c:pt>
                <c:pt idx="2977">
                  <c:v>41520</c:v>
                </c:pt>
                <c:pt idx="2978">
                  <c:v>41521</c:v>
                </c:pt>
                <c:pt idx="2979">
                  <c:v>41522</c:v>
                </c:pt>
                <c:pt idx="2980">
                  <c:v>41523</c:v>
                </c:pt>
                <c:pt idx="2981">
                  <c:v>41526</c:v>
                </c:pt>
                <c:pt idx="2982">
                  <c:v>41527</c:v>
                </c:pt>
                <c:pt idx="2983">
                  <c:v>41528</c:v>
                </c:pt>
                <c:pt idx="2984">
                  <c:v>41529</c:v>
                </c:pt>
                <c:pt idx="2985">
                  <c:v>41530</c:v>
                </c:pt>
                <c:pt idx="2986">
                  <c:v>41533</c:v>
                </c:pt>
                <c:pt idx="2987">
                  <c:v>41534</c:v>
                </c:pt>
                <c:pt idx="2988">
                  <c:v>41535</c:v>
                </c:pt>
                <c:pt idx="2989">
                  <c:v>41536</c:v>
                </c:pt>
                <c:pt idx="2990">
                  <c:v>41537</c:v>
                </c:pt>
                <c:pt idx="2991">
                  <c:v>41540</c:v>
                </c:pt>
                <c:pt idx="2992">
                  <c:v>41541</c:v>
                </c:pt>
                <c:pt idx="2993">
                  <c:v>41542</c:v>
                </c:pt>
                <c:pt idx="2994">
                  <c:v>41543</c:v>
                </c:pt>
                <c:pt idx="2995">
                  <c:v>41544</c:v>
                </c:pt>
                <c:pt idx="2996">
                  <c:v>41547</c:v>
                </c:pt>
                <c:pt idx="2997">
                  <c:v>41548</c:v>
                </c:pt>
                <c:pt idx="2998">
                  <c:v>41549</c:v>
                </c:pt>
                <c:pt idx="2999">
                  <c:v>41550</c:v>
                </c:pt>
                <c:pt idx="3000">
                  <c:v>41551</c:v>
                </c:pt>
                <c:pt idx="3001">
                  <c:v>41554</c:v>
                </c:pt>
                <c:pt idx="3002">
                  <c:v>41555</c:v>
                </c:pt>
                <c:pt idx="3003">
                  <c:v>41556</c:v>
                </c:pt>
                <c:pt idx="3004">
                  <c:v>41557</c:v>
                </c:pt>
                <c:pt idx="3005">
                  <c:v>41558</c:v>
                </c:pt>
                <c:pt idx="3006">
                  <c:v>41561</c:v>
                </c:pt>
                <c:pt idx="3007">
                  <c:v>41562</c:v>
                </c:pt>
                <c:pt idx="3008">
                  <c:v>41563</c:v>
                </c:pt>
                <c:pt idx="3009">
                  <c:v>41564</c:v>
                </c:pt>
                <c:pt idx="3010">
                  <c:v>41565</c:v>
                </c:pt>
                <c:pt idx="3011">
                  <c:v>41568</c:v>
                </c:pt>
                <c:pt idx="3012">
                  <c:v>41569</c:v>
                </c:pt>
                <c:pt idx="3013">
                  <c:v>41570</c:v>
                </c:pt>
                <c:pt idx="3014">
                  <c:v>41571</c:v>
                </c:pt>
                <c:pt idx="3015">
                  <c:v>41572</c:v>
                </c:pt>
                <c:pt idx="3016">
                  <c:v>41575</c:v>
                </c:pt>
                <c:pt idx="3017">
                  <c:v>41576</c:v>
                </c:pt>
                <c:pt idx="3018">
                  <c:v>41577</c:v>
                </c:pt>
                <c:pt idx="3019">
                  <c:v>41578</c:v>
                </c:pt>
                <c:pt idx="3020">
                  <c:v>41579</c:v>
                </c:pt>
                <c:pt idx="3021">
                  <c:v>41582</c:v>
                </c:pt>
                <c:pt idx="3022">
                  <c:v>41583</c:v>
                </c:pt>
                <c:pt idx="3023">
                  <c:v>41584</c:v>
                </c:pt>
                <c:pt idx="3024">
                  <c:v>41585</c:v>
                </c:pt>
                <c:pt idx="3025">
                  <c:v>41586</c:v>
                </c:pt>
                <c:pt idx="3026">
                  <c:v>41589</c:v>
                </c:pt>
                <c:pt idx="3027">
                  <c:v>41590</c:v>
                </c:pt>
                <c:pt idx="3028">
                  <c:v>41591</c:v>
                </c:pt>
                <c:pt idx="3029">
                  <c:v>41592</c:v>
                </c:pt>
                <c:pt idx="3030">
                  <c:v>41593</c:v>
                </c:pt>
                <c:pt idx="3031">
                  <c:v>41596</c:v>
                </c:pt>
                <c:pt idx="3032">
                  <c:v>41597</c:v>
                </c:pt>
                <c:pt idx="3033">
                  <c:v>41598</c:v>
                </c:pt>
                <c:pt idx="3034">
                  <c:v>41599</c:v>
                </c:pt>
                <c:pt idx="3035">
                  <c:v>41600</c:v>
                </c:pt>
                <c:pt idx="3036">
                  <c:v>41603</c:v>
                </c:pt>
                <c:pt idx="3037">
                  <c:v>41604</c:v>
                </c:pt>
                <c:pt idx="3038">
                  <c:v>41605</c:v>
                </c:pt>
                <c:pt idx="3039">
                  <c:v>41606</c:v>
                </c:pt>
                <c:pt idx="3040">
                  <c:v>41607</c:v>
                </c:pt>
                <c:pt idx="3041">
                  <c:v>41610</c:v>
                </c:pt>
                <c:pt idx="3042">
                  <c:v>41611</c:v>
                </c:pt>
                <c:pt idx="3043">
                  <c:v>41612</c:v>
                </c:pt>
                <c:pt idx="3044">
                  <c:v>41613</c:v>
                </c:pt>
                <c:pt idx="3045">
                  <c:v>41614</c:v>
                </c:pt>
                <c:pt idx="3046">
                  <c:v>41617</c:v>
                </c:pt>
                <c:pt idx="3047">
                  <c:v>41618</c:v>
                </c:pt>
                <c:pt idx="3048">
                  <c:v>41619</c:v>
                </c:pt>
                <c:pt idx="3049">
                  <c:v>41620</c:v>
                </c:pt>
                <c:pt idx="3050">
                  <c:v>41621</c:v>
                </c:pt>
                <c:pt idx="3051">
                  <c:v>41624</c:v>
                </c:pt>
                <c:pt idx="3052">
                  <c:v>41625</c:v>
                </c:pt>
                <c:pt idx="3053">
                  <c:v>41626</c:v>
                </c:pt>
                <c:pt idx="3054">
                  <c:v>41627</c:v>
                </c:pt>
                <c:pt idx="3055">
                  <c:v>41628</c:v>
                </c:pt>
                <c:pt idx="3056">
                  <c:v>41631</c:v>
                </c:pt>
                <c:pt idx="3057">
                  <c:v>41632</c:v>
                </c:pt>
                <c:pt idx="3058">
                  <c:v>41635</c:v>
                </c:pt>
                <c:pt idx="3059">
                  <c:v>41638</c:v>
                </c:pt>
                <c:pt idx="3060">
                  <c:v>41639</c:v>
                </c:pt>
                <c:pt idx="3061">
                  <c:v>41641</c:v>
                </c:pt>
                <c:pt idx="3062">
                  <c:v>41642</c:v>
                </c:pt>
                <c:pt idx="3063">
                  <c:v>41645</c:v>
                </c:pt>
                <c:pt idx="3064">
                  <c:v>41646</c:v>
                </c:pt>
                <c:pt idx="3065">
                  <c:v>41647</c:v>
                </c:pt>
                <c:pt idx="3066">
                  <c:v>41648</c:v>
                </c:pt>
                <c:pt idx="3067">
                  <c:v>41649</c:v>
                </c:pt>
                <c:pt idx="3068">
                  <c:v>41652</c:v>
                </c:pt>
                <c:pt idx="3069">
                  <c:v>41653</c:v>
                </c:pt>
                <c:pt idx="3070">
                  <c:v>41654</c:v>
                </c:pt>
                <c:pt idx="3071">
                  <c:v>41655</c:v>
                </c:pt>
                <c:pt idx="3072">
                  <c:v>41656</c:v>
                </c:pt>
                <c:pt idx="3073">
                  <c:v>41659</c:v>
                </c:pt>
                <c:pt idx="3074">
                  <c:v>41660</c:v>
                </c:pt>
                <c:pt idx="3075">
                  <c:v>41661</c:v>
                </c:pt>
                <c:pt idx="3076">
                  <c:v>41662</c:v>
                </c:pt>
                <c:pt idx="3077">
                  <c:v>41663</c:v>
                </c:pt>
                <c:pt idx="3078">
                  <c:v>41666</c:v>
                </c:pt>
                <c:pt idx="3079">
                  <c:v>41667</c:v>
                </c:pt>
                <c:pt idx="3080">
                  <c:v>41668</c:v>
                </c:pt>
                <c:pt idx="3081">
                  <c:v>41669</c:v>
                </c:pt>
                <c:pt idx="3082">
                  <c:v>41670</c:v>
                </c:pt>
                <c:pt idx="3083">
                  <c:v>41673</c:v>
                </c:pt>
                <c:pt idx="3084">
                  <c:v>41674</c:v>
                </c:pt>
                <c:pt idx="3085">
                  <c:v>41675</c:v>
                </c:pt>
                <c:pt idx="3086">
                  <c:v>41676</c:v>
                </c:pt>
                <c:pt idx="3087">
                  <c:v>41677</c:v>
                </c:pt>
                <c:pt idx="3088">
                  <c:v>41680</c:v>
                </c:pt>
                <c:pt idx="3089">
                  <c:v>41681</c:v>
                </c:pt>
                <c:pt idx="3090">
                  <c:v>41682</c:v>
                </c:pt>
                <c:pt idx="3091">
                  <c:v>41683</c:v>
                </c:pt>
                <c:pt idx="3092">
                  <c:v>41684</c:v>
                </c:pt>
                <c:pt idx="3093">
                  <c:v>41687</c:v>
                </c:pt>
                <c:pt idx="3094">
                  <c:v>41688</c:v>
                </c:pt>
                <c:pt idx="3095">
                  <c:v>41689</c:v>
                </c:pt>
                <c:pt idx="3096">
                  <c:v>41690</c:v>
                </c:pt>
                <c:pt idx="3097">
                  <c:v>41691</c:v>
                </c:pt>
                <c:pt idx="3098">
                  <c:v>41694</c:v>
                </c:pt>
                <c:pt idx="3099">
                  <c:v>41695</c:v>
                </c:pt>
                <c:pt idx="3100">
                  <c:v>41696</c:v>
                </c:pt>
                <c:pt idx="3101">
                  <c:v>41697</c:v>
                </c:pt>
                <c:pt idx="3102">
                  <c:v>41698</c:v>
                </c:pt>
                <c:pt idx="3103">
                  <c:v>41701</c:v>
                </c:pt>
                <c:pt idx="3104">
                  <c:v>41702</c:v>
                </c:pt>
                <c:pt idx="3105">
                  <c:v>41703</c:v>
                </c:pt>
                <c:pt idx="3106">
                  <c:v>41704</c:v>
                </c:pt>
                <c:pt idx="3107">
                  <c:v>41705</c:v>
                </c:pt>
                <c:pt idx="3108">
                  <c:v>41708</c:v>
                </c:pt>
                <c:pt idx="3109">
                  <c:v>41709</c:v>
                </c:pt>
                <c:pt idx="3110">
                  <c:v>41710</c:v>
                </c:pt>
                <c:pt idx="3111">
                  <c:v>41711</c:v>
                </c:pt>
                <c:pt idx="3112">
                  <c:v>41712</c:v>
                </c:pt>
                <c:pt idx="3113">
                  <c:v>41715</c:v>
                </c:pt>
                <c:pt idx="3114">
                  <c:v>41716</c:v>
                </c:pt>
                <c:pt idx="3115">
                  <c:v>41717</c:v>
                </c:pt>
                <c:pt idx="3116">
                  <c:v>41718</c:v>
                </c:pt>
                <c:pt idx="3117">
                  <c:v>41719</c:v>
                </c:pt>
                <c:pt idx="3118">
                  <c:v>41722</c:v>
                </c:pt>
                <c:pt idx="3119">
                  <c:v>41723</c:v>
                </c:pt>
                <c:pt idx="3120">
                  <c:v>41724</c:v>
                </c:pt>
                <c:pt idx="3121">
                  <c:v>41725</c:v>
                </c:pt>
                <c:pt idx="3122">
                  <c:v>41726</c:v>
                </c:pt>
                <c:pt idx="3123">
                  <c:v>41729</c:v>
                </c:pt>
                <c:pt idx="3124">
                  <c:v>41730</c:v>
                </c:pt>
                <c:pt idx="3125">
                  <c:v>41731</c:v>
                </c:pt>
                <c:pt idx="3126">
                  <c:v>41732</c:v>
                </c:pt>
                <c:pt idx="3127">
                  <c:v>41733</c:v>
                </c:pt>
                <c:pt idx="3128">
                  <c:v>41736</c:v>
                </c:pt>
                <c:pt idx="3129">
                  <c:v>41737</c:v>
                </c:pt>
                <c:pt idx="3130">
                  <c:v>41738</c:v>
                </c:pt>
                <c:pt idx="3131">
                  <c:v>41739</c:v>
                </c:pt>
                <c:pt idx="3132">
                  <c:v>41740</c:v>
                </c:pt>
                <c:pt idx="3133">
                  <c:v>41743</c:v>
                </c:pt>
                <c:pt idx="3134">
                  <c:v>41744</c:v>
                </c:pt>
                <c:pt idx="3135">
                  <c:v>41745</c:v>
                </c:pt>
                <c:pt idx="3136">
                  <c:v>41746</c:v>
                </c:pt>
                <c:pt idx="3137">
                  <c:v>41751</c:v>
                </c:pt>
                <c:pt idx="3138">
                  <c:v>41752</c:v>
                </c:pt>
                <c:pt idx="3139">
                  <c:v>41753</c:v>
                </c:pt>
                <c:pt idx="3140">
                  <c:v>41754</c:v>
                </c:pt>
                <c:pt idx="3141">
                  <c:v>41757</c:v>
                </c:pt>
                <c:pt idx="3142">
                  <c:v>41758</c:v>
                </c:pt>
                <c:pt idx="3143">
                  <c:v>41759</c:v>
                </c:pt>
                <c:pt idx="3144">
                  <c:v>41760</c:v>
                </c:pt>
                <c:pt idx="3145">
                  <c:v>41761</c:v>
                </c:pt>
                <c:pt idx="3146">
                  <c:v>41765</c:v>
                </c:pt>
                <c:pt idx="3147">
                  <c:v>41766</c:v>
                </c:pt>
                <c:pt idx="3148">
                  <c:v>41767</c:v>
                </c:pt>
                <c:pt idx="3149">
                  <c:v>41768</c:v>
                </c:pt>
                <c:pt idx="3150">
                  <c:v>41771</c:v>
                </c:pt>
                <c:pt idx="3151">
                  <c:v>41772</c:v>
                </c:pt>
                <c:pt idx="3152">
                  <c:v>41773</c:v>
                </c:pt>
                <c:pt idx="3153">
                  <c:v>41774</c:v>
                </c:pt>
                <c:pt idx="3154">
                  <c:v>41775</c:v>
                </c:pt>
                <c:pt idx="3155">
                  <c:v>41778</c:v>
                </c:pt>
                <c:pt idx="3156">
                  <c:v>41779</c:v>
                </c:pt>
                <c:pt idx="3157">
                  <c:v>41780</c:v>
                </c:pt>
                <c:pt idx="3158">
                  <c:v>41781</c:v>
                </c:pt>
                <c:pt idx="3159">
                  <c:v>41782</c:v>
                </c:pt>
                <c:pt idx="3160">
                  <c:v>41786</c:v>
                </c:pt>
                <c:pt idx="3161">
                  <c:v>41787</c:v>
                </c:pt>
                <c:pt idx="3162">
                  <c:v>41788</c:v>
                </c:pt>
                <c:pt idx="3163">
                  <c:v>41789</c:v>
                </c:pt>
                <c:pt idx="3164">
                  <c:v>41792</c:v>
                </c:pt>
                <c:pt idx="3165">
                  <c:v>41793</c:v>
                </c:pt>
                <c:pt idx="3166">
                  <c:v>41794</c:v>
                </c:pt>
                <c:pt idx="3167">
                  <c:v>41795</c:v>
                </c:pt>
                <c:pt idx="3168">
                  <c:v>41796</c:v>
                </c:pt>
                <c:pt idx="3169">
                  <c:v>41799</c:v>
                </c:pt>
                <c:pt idx="3170">
                  <c:v>41800</c:v>
                </c:pt>
                <c:pt idx="3171">
                  <c:v>41801</c:v>
                </c:pt>
                <c:pt idx="3172">
                  <c:v>41802</c:v>
                </c:pt>
                <c:pt idx="3173">
                  <c:v>41803</c:v>
                </c:pt>
                <c:pt idx="3174">
                  <c:v>41806</c:v>
                </c:pt>
                <c:pt idx="3175">
                  <c:v>41807</c:v>
                </c:pt>
                <c:pt idx="3176">
                  <c:v>41808</c:v>
                </c:pt>
                <c:pt idx="3177">
                  <c:v>41809</c:v>
                </c:pt>
                <c:pt idx="3178">
                  <c:v>41810</c:v>
                </c:pt>
                <c:pt idx="3179">
                  <c:v>41813</c:v>
                </c:pt>
                <c:pt idx="3180">
                  <c:v>41814</c:v>
                </c:pt>
                <c:pt idx="3181">
                  <c:v>41815</c:v>
                </c:pt>
                <c:pt idx="3182">
                  <c:v>41816</c:v>
                </c:pt>
                <c:pt idx="3183">
                  <c:v>41817</c:v>
                </c:pt>
                <c:pt idx="3184">
                  <c:v>41820</c:v>
                </c:pt>
                <c:pt idx="3185">
                  <c:v>41821</c:v>
                </c:pt>
                <c:pt idx="3186">
                  <c:v>41822</c:v>
                </c:pt>
                <c:pt idx="3187">
                  <c:v>41823</c:v>
                </c:pt>
                <c:pt idx="3188">
                  <c:v>41824</c:v>
                </c:pt>
                <c:pt idx="3189">
                  <c:v>41827</c:v>
                </c:pt>
                <c:pt idx="3190">
                  <c:v>41828</c:v>
                </c:pt>
                <c:pt idx="3191">
                  <c:v>41829</c:v>
                </c:pt>
                <c:pt idx="3192">
                  <c:v>41830</c:v>
                </c:pt>
                <c:pt idx="3193">
                  <c:v>41831</c:v>
                </c:pt>
                <c:pt idx="3194">
                  <c:v>41834</c:v>
                </c:pt>
                <c:pt idx="3195">
                  <c:v>41835</c:v>
                </c:pt>
                <c:pt idx="3196">
                  <c:v>41836</c:v>
                </c:pt>
                <c:pt idx="3197">
                  <c:v>41837</c:v>
                </c:pt>
                <c:pt idx="3198">
                  <c:v>41838</c:v>
                </c:pt>
                <c:pt idx="3199">
                  <c:v>41841</c:v>
                </c:pt>
                <c:pt idx="3200">
                  <c:v>41842</c:v>
                </c:pt>
                <c:pt idx="3201">
                  <c:v>41843</c:v>
                </c:pt>
                <c:pt idx="3202">
                  <c:v>41844</c:v>
                </c:pt>
                <c:pt idx="3203">
                  <c:v>41845</c:v>
                </c:pt>
                <c:pt idx="3204">
                  <c:v>41848</c:v>
                </c:pt>
                <c:pt idx="3205">
                  <c:v>41849</c:v>
                </c:pt>
                <c:pt idx="3206">
                  <c:v>41850</c:v>
                </c:pt>
                <c:pt idx="3207">
                  <c:v>41851</c:v>
                </c:pt>
                <c:pt idx="3208">
                  <c:v>41852</c:v>
                </c:pt>
                <c:pt idx="3209">
                  <c:v>41855</c:v>
                </c:pt>
                <c:pt idx="3210">
                  <c:v>41856</c:v>
                </c:pt>
                <c:pt idx="3211">
                  <c:v>41857</c:v>
                </c:pt>
                <c:pt idx="3212">
                  <c:v>41858</c:v>
                </c:pt>
                <c:pt idx="3213">
                  <c:v>41859</c:v>
                </c:pt>
                <c:pt idx="3214">
                  <c:v>41862</c:v>
                </c:pt>
                <c:pt idx="3215">
                  <c:v>41863</c:v>
                </c:pt>
                <c:pt idx="3216">
                  <c:v>41864</c:v>
                </c:pt>
                <c:pt idx="3217">
                  <c:v>41865</c:v>
                </c:pt>
                <c:pt idx="3218">
                  <c:v>41866</c:v>
                </c:pt>
                <c:pt idx="3219">
                  <c:v>41869</c:v>
                </c:pt>
                <c:pt idx="3220">
                  <c:v>41870</c:v>
                </c:pt>
                <c:pt idx="3221">
                  <c:v>41871</c:v>
                </c:pt>
                <c:pt idx="3222">
                  <c:v>41872</c:v>
                </c:pt>
                <c:pt idx="3223">
                  <c:v>41873</c:v>
                </c:pt>
                <c:pt idx="3224">
                  <c:v>41876</c:v>
                </c:pt>
                <c:pt idx="3225">
                  <c:v>41877</c:v>
                </c:pt>
                <c:pt idx="3226">
                  <c:v>41878</c:v>
                </c:pt>
                <c:pt idx="3227">
                  <c:v>41879</c:v>
                </c:pt>
                <c:pt idx="3228">
                  <c:v>41880</c:v>
                </c:pt>
                <c:pt idx="3229">
                  <c:v>41883</c:v>
                </c:pt>
                <c:pt idx="3230">
                  <c:v>41884</c:v>
                </c:pt>
                <c:pt idx="3231">
                  <c:v>41885</c:v>
                </c:pt>
                <c:pt idx="3232">
                  <c:v>41886</c:v>
                </c:pt>
                <c:pt idx="3233">
                  <c:v>41887</c:v>
                </c:pt>
                <c:pt idx="3234">
                  <c:v>41890</c:v>
                </c:pt>
                <c:pt idx="3235">
                  <c:v>41891</c:v>
                </c:pt>
                <c:pt idx="3236">
                  <c:v>41892</c:v>
                </c:pt>
                <c:pt idx="3237">
                  <c:v>41893</c:v>
                </c:pt>
                <c:pt idx="3238">
                  <c:v>41894</c:v>
                </c:pt>
                <c:pt idx="3239">
                  <c:v>41897</c:v>
                </c:pt>
                <c:pt idx="3240">
                  <c:v>41898</c:v>
                </c:pt>
                <c:pt idx="3241">
                  <c:v>41899</c:v>
                </c:pt>
                <c:pt idx="3242">
                  <c:v>41900</c:v>
                </c:pt>
                <c:pt idx="3243">
                  <c:v>41901</c:v>
                </c:pt>
                <c:pt idx="3244">
                  <c:v>41904</c:v>
                </c:pt>
                <c:pt idx="3245">
                  <c:v>41905</c:v>
                </c:pt>
                <c:pt idx="3246">
                  <c:v>41906</c:v>
                </c:pt>
                <c:pt idx="3247">
                  <c:v>41907</c:v>
                </c:pt>
                <c:pt idx="3248">
                  <c:v>41908</c:v>
                </c:pt>
                <c:pt idx="3249">
                  <c:v>41911</c:v>
                </c:pt>
                <c:pt idx="3250">
                  <c:v>41912</c:v>
                </c:pt>
                <c:pt idx="3251">
                  <c:v>41913</c:v>
                </c:pt>
                <c:pt idx="3252">
                  <c:v>41914</c:v>
                </c:pt>
                <c:pt idx="3253">
                  <c:v>41915</c:v>
                </c:pt>
                <c:pt idx="3254">
                  <c:v>41918</c:v>
                </c:pt>
                <c:pt idx="3255">
                  <c:v>41919</c:v>
                </c:pt>
                <c:pt idx="3256">
                  <c:v>41920</c:v>
                </c:pt>
                <c:pt idx="3257">
                  <c:v>41921</c:v>
                </c:pt>
                <c:pt idx="3258">
                  <c:v>41922</c:v>
                </c:pt>
                <c:pt idx="3259">
                  <c:v>41925</c:v>
                </c:pt>
                <c:pt idx="3260">
                  <c:v>41926</c:v>
                </c:pt>
                <c:pt idx="3261">
                  <c:v>41927</c:v>
                </c:pt>
                <c:pt idx="3262">
                  <c:v>41928</c:v>
                </c:pt>
                <c:pt idx="3263">
                  <c:v>41929</c:v>
                </c:pt>
                <c:pt idx="3264">
                  <c:v>41932</c:v>
                </c:pt>
                <c:pt idx="3265">
                  <c:v>41933</c:v>
                </c:pt>
                <c:pt idx="3266">
                  <c:v>41934</c:v>
                </c:pt>
                <c:pt idx="3267">
                  <c:v>41935</c:v>
                </c:pt>
                <c:pt idx="3268">
                  <c:v>41936</c:v>
                </c:pt>
                <c:pt idx="3269">
                  <c:v>41939</c:v>
                </c:pt>
                <c:pt idx="3270">
                  <c:v>41940</c:v>
                </c:pt>
                <c:pt idx="3271">
                  <c:v>41941</c:v>
                </c:pt>
                <c:pt idx="3272">
                  <c:v>41942</c:v>
                </c:pt>
                <c:pt idx="3273">
                  <c:v>41943</c:v>
                </c:pt>
                <c:pt idx="3274">
                  <c:v>41946</c:v>
                </c:pt>
                <c:pt idx="3275">
                  <c:v>41947</c:v>
                </c:pt>
                <c:pt idx="3276">
                  <c:v>41948</c:v>
                </c:pt>
                <c:pt idx="3277">
                  <c:v>41949</c:v>
                </c:pt>
                <c:pt idx="3278">
                  <c:v>41950</c:v>
                </c:pt>
                <c:pt idx="3279">
                  <c:v>41953</c:v>
                </c:pt>
                <c:pt idx="3280">
                  <c:v>41954</c:v>
                </c:pt>
                <c:pt idx="3281">
                  <c:v>41955</c:v>
                </c:pt>
                <c:pt idx="3282">
                  <c:v>41956</c:v>
                </c:pt>
                <c:pt idx="3283">
                  <c:v>41957</c:v>
                </c:pt>
                <c:pt idx="3284">
                  <c:v>41960</c:v>
                </c:pt>
                <c:pt idx="3285">
                  <c:v>41961</c:v>
                </c:pt>
                <c:pt idx="3286">
                  <c:v>41962</c:v>
                </c:pt>
                <c:pt idx="3287">
                  <c:v>41963</c:v>
                </c:pt>
                <c:pt idx="3288">
                  <c:v>41964</c:v>
                </c:pt>
                <c:pt idx="3289">
                  <c:v>41967</c:v>
                </c:pt>
                <c:pt idx="3290">
                  <c:v>41968</c:v>
                </c:pt>
                <c:pt idx="3291">
                  <c:v>41969</c:v>
                </c:pt>
                <c:pt idx="3292">
                  <c:v>41970</c:v>
                </c:pt>
                <c:pt idx="3293">
                  <c:v>41971</c:v>
                </c:pt>
                <c:pt idx="3294">
                  <c:v>41974</c:v>
                </c:pt>
                <c:pt idx="3295">
                  <c:v>41975</c:v>
                </c:pt>
                <c:pt idx="3296">
                  <c:v>41976</c:v>
                </c:pt>
                <c:pt idx="3297">
                  <c:v>41977</c:v>
                </c:pt>
                <c:pt idx="3298">
                  <c:v>41978</c:v>
                </c:pt>
                <c:pt idx="3299">
                  <c:v>41981</c:v>
                </c:pt>
                <c:pt idx="3300">
                  <c:v>41982</c:v>
                </c:pt>
                <c:pt idx="3301">
                  <c:v>41983</c:v>
                </c:pt>
                <c:pt idx="3302">
                  <c:v>41984</c:v>
                </c:pt>
                <c:pt idx="3303">
                  <c:v>41985</c:v>
                </c:pt>
                <c:pt idx="3304">
                  <c:v>41988</c:v>
                </c:pt>
                <c:pt idx="3305">
                  <c:v>41989</c:v>
                </c:pt>
                <c:pt idx="3306">
                  <c:v>41990</c:v>
                </c:pt>
                <c:pt idx="3307">
                  <c:v>41991</c:v>
                </c:pt>
                <c:pt idx="3308">
                  <c:v>41992</c:v>
                </c:pt>
                <c:pt idx="3309">
                  <c:v>41995</c:v>
                </c:pt>
                <c:pt idx="3310">
                  <c:v>41996</c:v>
                </c:pt>
                <c:pt idx="3311">
                  <c:v>41997</c:v>
                </c:pt>
                <c:pt idx="3312">
                  <c:v>42002</c:v>
                </c:pt>
                <c:pt idx="3313">
                  <c:v>42003</c:v>
                </c:pt>
                <c:pt idx="3314">
                  <c:v>42004</c:v>
                </c:pt>
                <c:pt idx="3315">
                  <c:v>42006</c:v>
                </c:pt>
                <c:pt idx="3316">
                  <c:v>42009</c:v>
                </c:pt>
                <c:pt idx="3317">
                  <c:v>42010</c:v>
                </c:pt>
                <c:pt idx="3318">
                  <c:v>42011</c:v>
                </c:pt>
                <c:pt idx="3319">
                  <c:v>42012</c:v>
                </c:pt>
                <c:pt idx="3320">
                  <c:v>42013</c:v>
                </c:pt>
                <c:pt idx="3321">
                  <c:v>42016</c:v>
                </c:pt>
                <c:pt idx="3322">
                  <c:v>42017</c:v>
                </c:pt>
                <c:pt idx="3323">
                  <c:v>42018</c:v>
                </c:pt>
                <c:pt idx="3324">
                  <c:v>42019</c:v>
                </c:pt>
                <c:pt idx="3325">
                  <c:v>42020</c:v>
                </c:pt>
                <c:pt idx="3326">
                  <c:v>42023</c:v>
                </c:pt>
                <c:pt idx="3327">
                  <c:v>42024</c:v>
                </c:pt>
                <c:pt idx="3328">
                  <c:v>42025</c:v>
                </c:pt>
                <c:pt idx="3329">
                  <c:v>42026</c:v>
                </c:pt>
                <c:pt idx="3330">
                  <c:v>42027</c:v>
                </c:pt>
                <c:pt idx="3331">
                  <c:v>42030</c:v>
                </c:pt>
                <c:pt idx="3332">
                  <c:v>42031</c:v>
                </c:pt>
                <c:pt idx="3333">
                  <c:v>42032</c:v>
                </c:pt>
                <c:pt idx="3334">
                  <c:v>42033</c:v>
                </c:pt>
                <c:pt idx="3335">
                  <c:v>42034</c:v>
                </c:pt>
                <c:pt idx="3336">
                  <c:v>42037</c:v>
                </c:pt>
                <c:pt idx="3337">
                  <c:v>42038</c:v>
                </c:pt>
                <c:pt idx="3338">
                  <c:v>42039</c:v>
                </c:pt>
                <c:pt idx="3339">
                  <c:v>42040</c:v>
                </c:pt>
                <c:pt idx="3340">
                  <c:v>42041</c:v>
                </c:pt>
                <c:pt idx="3341">
                  <c:v>42044</c:v>
                </c:pt>
                <c:pt idx="3342">
                  <c:v>42045</c:v>
                </c:pt>
                <c:pt idx="3343">
                  <c:v>42046</c:v>
                </c:pt>
                <c:pt idx="3344">
                  <c:v>42047</c:v>
                </c:pt>
                <c:pt idx="3345">
                  <c:v>42048</c:v>
                </c:pt>
                <c:pt idx="3346">
                  <c:v>42051</c:v>
                </c:pt>
                <c:pt idx="3347">
                  <c:v>42052</c:v>
                </c:pt>
                <c:pt idx="3348">
                  <c:v>42053</c:v>
                </c:pt>
                <c:pt idx="3349">
                  <c:v>42054</c:v>
                </c:pt>
                <c:pt idx="3350">
                  <c:v>42055</c:v>
                </c:pt>
                <c:pt idx="3351">
                  <c:v>42058</c:v>
                </c:pt>
                <c:pt idx="3352">
                  <c:v>42059</c:v>
                </c:pt>
                <c:pt idx="3353">
                  <c:v>42060</c:v>
                </c:pt>
                <c:pt idx="3354">
                  <c:v>42061</c:v>
                </c:pt>
                <c:pt idx="3355">
                  <c:v>42062</c:v>
                </c:pt>
                <c:pt idx="3356">
                  <c:v>42065</c:v>
                </c:pt>
                <c:pt idx="3357">
                  <c:v>42066</c:v>
                </c:pt>
                <c:pt idx="3358">
                  <c:v>42067</c:v>
                </c:pt>
                <c:pt idx="3359">
                  <c:v>42068</c:v>
                </c:pt>
                <c:pt idx="3360">
                  <c:v>42069</c:v>
                </c:pt>
                <c:pt idx="3361">
                  <c:v>42072</c:v>
                </c:pt>
                <c:pt idx="3362">
                  <c:v>42073</c:v>
                </c:pt>
                <c:pt idx="3363">
                  <c:v>42074</c:v>
                </c:pt>
                <c:pt idx="3364">
                  <c:v>42075</c:v>
                </c:pt>
                <c:pt idx="3365">
                  <c:v>42076</c:v>
                </c:pt>
                <c:pt idx="3366">
                  <c:v>42079</c:v>
                </c:pt>
                <c:pt idx="3367">
                  <c:v>42080</c:v>
                </c:pt>
                <c:pt idx="3368">
                  <c:v>42081</c:v>
                </c:pt>
                <c:pt idx="3369">
                  <c:v>42082</c:v>
                </c:pt>
                <c:pt idx="3370">
                  <c:v>42083</c:v>
                </c:pt>
                <c:pt idx="3371">
                  <c:v>42086</c:v>
                </c:pt>
                <c:pt idx="3372">
                  <c:v>42087</c:v>
                </c:pt>
                <c:pt idx="3373">
                  <c:v>42088</c:v>
                </c:pt>
                <c:pt idx="3374">
                  <c:v>42089</c:v>
                </c:pt>
                <c:pt idx="3375">
                  <c:v>42090</c:v>
                </c:pt>
                <c:pt idx="3376">
                  <c:v>42093</c:v>
                </c:pt>
                <c:pt idx="3377">
                  <c:v>42094</c:v>
                </c:pt>
                <c:pt idx="3378">
                  <c:v>42095</c:v>
                </c:pt>
                <c:pt idx="3379">
                  <c:v>42096</c:v>
                </c:pt>
                <c:pt idx="3380">
                  <c:v>42101</c:v>
                </c:pt>
                <c:pt idx="3381">
                  <c:v>42102</c:v>
                </c:pt>
                <c:pt idx="3382">
                  <c:v>42103</c:v>
                </c:pt>
                <c:pt idx="3383">
                  <c:v>42104</c:v>
                </c:pt>
                <c:pt idx="3384">
                  <c:v>42107</c:v>
                </c:pt>
                <c:pt idx="3385">
                  <c:v>42108</c:v>
                </c:pt>
                <c:pt idx="3386">
                  <c:v>42109</c:v>
                </c:pt>
                <c:pt idx="3387">
                  <c:v>42110</c:v>
                </c:pt>
                <c:pt idx="3388">
                  <c:v>42111</c:v>
                </c:pt>
                <c:pt idx="3389">
                  <c:v>42114</c:v>
                </c:pt>
                <c:pt idx="3390">
                  <c:v>42115</c:v>
                </c:pt>
                <c:pt idx="3391">
                  <c:v>42116</c:v>
                </c:pt>
                <c:pt idx="3392">
                  <c:v>42117</c:v>
                </c:pt>
                <c:pt idx="3393">
                  <c:v>42118</c:v>
                </c:pt>
                <c:pt idx="3394">
                  <c:v>42121</c:v>
                </c:pt>
                <c:pt idx="3395">
                  <c:v>42122</c:v>
                </c:pt>
                <c:pt idx="3396">
                  <c:v>42123</c:v>
                </c:pt>
                <c:pt idx="3397">
                  <c:v>42124</c:v>
                </c:pt>
                <c:pt idx="3398">
                  <c:v>42125</c:v>
                </c:pt>
                <c:pt idx="3399">
                  <c:v>42129</c:v>
                </c:pt>
                <c:pt idx="3400">
                  <c:v>42130</c:v>
                </c:pt>
                <c:pt idx="3401">
                  <c:v>42131</c:v>
                </c:pt>
                <c:pt idx="3402">
                  <c:v>42132</c:v>
                </c:pt>
                <c:pt idx="3403">
                  <c:v>42135</c:v>
                </c:pt>
                <c:pt idx="3404">
                  <c:v>42136</c:v>
                </c:pt>
                <c:pt idx="3405">
                  <c:v>42137</c:v>
                </c:pt>
                <c:pt idx="3406">
                  <c:v>42138</c:v>
                </c:pt>
                <c:pt idx="3407">
                  <c:v>42139</c:v>
                </c:pt>
                <c:pt idx="3408">
                  <c:v>42142</c:v>
                </c:pt>
                <c:pt idx="3409">
                  <c:v>42143</c:v>
                </c:pt>
                <c:pt idx="3410">
                  <c:v>42144</c:v>
                </c:pt>
                <c:pt idx="3411">
                  <c:v>42145</c:v>
                </c:pt>
                <c:pt idx="3412">
                  <c:v>42146</c:v>
                </c:pt>
                <c:pt idx="3413">
                  <c:v>42150</c:v>
                </c:pt>
                <c:pt idx="3414">
                  <c:v>42151</c:v>
                </c:pt>
                <c:pt idx="3415">
                  <c:v>42152</c:v>
                </c:pt>
                <c:pt idx="3416">
                  <c:v>42153</c:v>
                </c:pt>
                <c:pt idx="3417">
                  <c:v>42156</c:v>
                </c:pt>
                <c:pt idx="3418">
                  <c:v>42157</c:v>
                </c:pt>
                <c:pt idx="3419">
                  <c:v>42158</c:v>
                </c:pt>
                <c:pt idx="3420">
                  <c:v>42159</c:v>
                </c:pt>
                <c:pt idx="3421">
                  <c:v>42160</c:v>
                </c:pt>
                <c:pt idx="3422">
                  <c:v>42163</c:v>
                </c:pt>
                <c:pt idx="3423">
                  <c:v>42164</c:v>
                </c:pt>
                <c:pt idx="3424">
                  <c:v>42165</c:v>
                </c:pt>
                <c:pt idx="3425">
                  <c:v>42166</c:v>
                </c:pt>
                <c:pt idx="3426">
                  <c:v>42167</c:v>
                </c:pt>
                <c:pt idx="3427">
                  <c:v>42170</c:v>
                </c:pt>
                <c:pt idx="3428">
                  <c:v>42171</c:v>
                </c:pt>
                <c:pt idx="3429">
                  <c:v>42172</c:v>
                </c:pt>
                <c:pt idx="3430">
                  <c:v>42173</c:v>
                </c:pt>
                <c:pt idx="3431">
                  <c:v>42174</c:v>
                </c:pt>
                <c:pt idx="3432">
                  <c:v>42177</c:v>
                </c:pt>
                <c:pt idx="3433">
                  <c:v>42178</c:v>
                </c:pt>
                <c:pt idx="3434">
                  <c:v>42179</c:v>
                </c:pt>
                <c:pt idx="3435">
                  <c:v>42180</c:v>
                </c:pt>
                <c:pt idx="3436">
                  <c:v>42181</c:v>
                </c:pt>
                <c:pt idx="3437">
                  <c:v>42184</c:v>
                </c:pt>
                <c:pt idx="3438">
                  <c:v>42185</c:v>
                </c:pt>
                <c:pt idx="3439">
                  <c:v>42186</c:v>
                </c:pt>
                <c:pt idx="3440">
                  <c:v>42187</c:v>
                </c:pt>
                <c:pt idx="3441">
                  <c:v>42188</c:v>
                </c:pt>
                <c:pt idx="3442">
                  <c:v>42191</c:v>
                </c:pt>
                <c:pt idx="3443">
                  <c:v>42192</c:v>
                </c:pt>
                <c:pt idx="3444">
                  <c:v>42193</c:v>
                </c:pt>
                <c:pt idx="3445">
                  <c:v>42194</c:v>
                </c:pt>
                <c:pt idx="3446">
                  <c:v>42195</c:v>
                </c:pt>
                <c:pt idx="3447">
                  <c:v>42198</c:v>
                </c:pt>
                <c:pt idx="3448">
                  <c:v>42199</c:v>
                </c:pt>
                <c:pt idx="3449">
                  <c:v>42200</c:v>
                </c:pt>
                <c:pt idx="3450">
                  <c:v>42201</c:v>
                </c:pt>
                <c:pt idx="3451">
                  <c:v>42202</c:v>
                </c:pt>
                <c:pt idx="3452">
                  <c:v>42205</c:v>
                </c:pt>
                <c:pt idx="3453">
                  <c:v>42206</c:v>
                </c:pt>
                <c:pt idx="3454">
                  <c:v>42207</c:v>
                </c:pt>
                <c:pt idx="3455">
                  <c:v>42208</c:v>
                </c:pt>
                <c:pt idx="3456">
                  <c:v>42209</c:v>
                </c:pt>
                <c:pt idx="3457">
                  <c:v>42212</c:v>
                </c:pt>
                <c:pt idx="3458">
                  <c:v>42213</c:v>
                </c:pt>
                <c:pt idx="3459">
                  <c:v>42214</c:v>
                </c:pt>
                <c:pt idx="3460">
                  <c:v>42215</c:v>
                </c:pt>
                <c:pt idx="3461">
                  <c:v>42216</c:v>
                </c:pt>
                <c:pt idx="3462">
                  <c:v>42219</c:v>
                </c:pt>
                <c:pt idx="3463">
                  <c:v>42220</c:v>
                </c:pt>
                <c:pt idx="3464">
                  <c:v>42221</c:v>
                </c:pt>
                <c:pt idx="3465">
                  <c:v>42222</c:v>
                </c:pt>
                <c:pt idx="3466">
                  <c:v>42223</c:v>
                </c:pt>
                <c:pt idx="3467">
                  <c:v>42226</c:v>
                </c:pt>
                <c:pt idx="3468">
                  <c:v>42227</c:v>
                </c:pt>
                <c:pt idx="3469">
                  <c:v>42228</c:v>
                </c:pt>
                <c:pt idx="3470">
                  <c:v>42229</c:v>
                </c:pt>
                <c:pt idx="3471">
                  <c:v>42230</c:v>
                </c:pt>
                <c:pt idx="3472">
                  <c:v>42233</c:v>
                </c:pt>
                <c:pt idx="3473">
                  <c:v>42234</c:v>
                </c:pt>
                <c:pt idx="3474">
                  <c:v>42235</c:v>
                </c:pt>
                <c:pt idx="3475">
                  <c:v>42236</c:v>
                </c:pt>
                <c:pt idx="3476">
                  <c:v>42237</c:v>
                </c:pt>
                <c:pt idx="3477">
                  <c:v>42240</c:v>
                </c:pt>
                <c:pt idx="3478">
                  <c:v>42241</c:v>
                </c:pt>
                <c:pt idx="3479">
                  <c:v>42242</c:v>
                </c:pt>
                <c:pt idx="3480">
                  <c:v>42243</c:v>
                </c:pt>
                <c:pt idx="3481">
                  <c:v>42244</c:v>
                </c:pt>
                <c:pt idx="3482">
                  <c:v>42248</c:v>
                </c:pt>
                <c:pt idx="3483">
                  <c:v>42249</c:v>
                </c:pt>
                <c:pt idx="3484">
                  <c:v>42250</c:v>
                </c:pt>
                <c:pt idx="3485">
                  <c:v>42251</c:v>
                </c:pt>
                <c:pt idx="3486">
                  <c:v>42254</c:v>
                </c:pt>
                <c:pt idx="3487">
                  <c:v>42255</c:v>
                </c:pt>
                <c:pt idx="3488">
                  <c:v>42256</c:v>
                </c:pt>
                <c:pt idx="3489">
                  <c:v>42257</c:v>
                </c:pt>
                <c:pt idx="3490">
                  <c:v>42258</c:v>
                </c:pt>
                <c:pt idx="3491">
                  <c:v>42261</c:v>
                </c:pt>
                <c:pt idx="3492">
                  <c:v>42262</c:v>
                </c:pt>
                <c:pt idx="3493">
                  <c:v>42263</c:v>
                </c:pt>
                <c:pt idx="3494">
                  <c:v>42264</c:v>
                </c:pt>
                <c:pt idx="3495">
                  <c:v>42265</c:v>
                </c:pt>
                <c:pt idx="3496">
                  <c:v>42268</c:v>
                </c:pt>
                <c:pt idx="3497">
                  <c:v>42269</c:v>
                </c:pt>
                <c:pt idx="3498">
                  <c:v>42270</c:v>
                </c:pt>
                <c:pt idx="3499">
                  <c:v>42271</c:v>
                </c:pt>
                <c:pt idx="3500">
                  <c:v>42272</c:v>
                </c:pt>
                <c:pt idx="3501">
                  <c:v>42275</c:v>
                </c:pt>
                <c:pt idx="3502">
                  <c:v>42276</c:v>
                </c:pt>
                <c:pt idx="3503">
                  <c:v>42277</c:v>
                </c:pt>
                <c:pt idx="3504">
                  <c:v>42278</c:v>
                </c:pt>
                <c:pt idx="3505">
                  <c:v>42279</c:v>
                </c:pt>
                <c:pt idx="3506">
                  <c:v>42282</c:v>
                </c:pt>
                <c:pt idx="3507">
                  <c:v>42283</c:v>
                </c:pt>
                <c:pt idx="3508">
                  <c:v>42284</c:v>
                </c:pt>
                <c:pt idx="3509">
                  <c:v>42285</c:v>
                </c:pt>
                <c:pt idx="3510">
                  <c:v>42286</c:v>
                </c:pt>
                <c:pt idx="3511">
                  <c:v>42289</c:v>
                </c:pt>
                <c:pt idx="3512">
                  <c:v>42290</c:v>
                </c:pt>
                <c:pt idx="3513">
                  <c:v>42291</c:v>
                </c:pt>
                <c:pt idx="3514">
                  <c:v>42292</c:v>
                </c:pt>
                <c:pt idx="3515">
                  <c:v>42293</c:v>
                </c:pt>
                <c:pt idx="3516">
                  <c:v>42296</c:v>
                </c:pt>
                <c:pt idx="3517">
                  <c:v>42297</c:v>
                </c:pt>
                <c:pt idx="3518">
                  <c:v>42298</c:v>
                </c:pt>
                <c:pt idx="3519">
                  <c:v>42299</c:v>
                </c:pt>
                <c:pt idx="3520">
                  <c:v>42300</c:v>
                </c:pt>
                <c:pt idx="3521">
                  <c:v>42303</c:v>
                </c:pt>
                <c:pt idx="3522">
                  <c:v>42304</c:v>
                </c:pt>
                <c:pt idx="3523">
                  <c:v>42305</c:v>
                </c:pt>
                <c:pt idx="3524">
                  <c:v>42306</c:v>
                </c:pt>
                <c:pt idx="3525">
                  <c:v>42307</c:v>
                </c:pt>
                <c:pt idx="3526">
                  <c:v>42310</c:v>
                </c:pt>
                <c:pt idx="3527">
                  <c:v>42311</c:v>
                </c:pt>
                <c:pt idx="3528">
                  <c:v>42312</c:v>
                </c:pt>
                <c:pt idx="3529">
                  <c:v>42313</c:v>
                </c:pt>
                <c:pt idx="3530">
                  <c:v>42314</c:v>
                </c:pt>
                <c:pt idx="3531">
                  <c:v>42317</c:v>
                </c:pt>
                <c:pt idx="3532">
                  <c:v>42318</c:v>
                </c:pt>
                <c:pt idx="3533">
                  <c:v>42319</c:v>
                </c:pt>
                <c:pt idx="3534">
                  <c:v>42320</c:v>
                </c:pt>
                <c:pt idx="3535">
                  <c:v>42321</c:v>
                </c:pt>
                <c:pt idx="3536">
                  <c:v>42324</c:v>
                </c:pt>
                <c:pt idx="3537">
                  <c:v>42325</c:v>
                </c:pt>
                <c:pt idx="3538">
                  <c:v>42326</c:v>
                </c:pt>
                <c:pt idx="3539">
                  <c:v>42327</c:v>
                </c:pt>
                <c:pt idx="3540">
                  <c:v>42328</c:v>
                </c:pt>
                <c:pt idx="3541">
                  <c:v>42331</c:v>
                </c:pt>
                <c:pt idx="3542">
                  <c:v>42332</c:v>
                </c:pt>
                <c:pt idx="3543">
                  <c:v>42333</c:v>
                </c:pt>
                <c:pt idx="3544">
                  <c:v>42334</c:v>
                </c:pt>
                <c:pt idx="3545">
                  <c:v>42335</c:v>
                </c:pt>
                <c:pt idx="3546">
                  <c:v>42338</c:v>
                </c:pt>
                <c:pt idx="3547">
                  <c:v>42339</c:v>
                </c:pt>
                <c:pt idx="3548">
                  <c:v>42340</c:v>
                </c:pt>
                <c:pt idx="3549">
                  <c:v>42341</c:v>
                </c:pt>
                <c:pt idx="3550">
                  <c:v>42342</c:v>
                </c:pt>
                <c:pt idx="3551">
                  <c:v>42345</c:v>
                </c:pt>
                <c:pt idx="3552">
                  <c:v>42346</c:v>
                </c:pt>
                <c:pt idx="3553">
                  <c:v>42347</c:v>
                </c:pt>
                <c:pt idx="3554">
                  <c:v>42348</c:v>
                </c:pt>
                <c:pt idx="3555">
                  <c:v>42349</c:v>
                </c:pt>
                <c:pt idx="3556">
                  <c:v>42352</c:v>
                </c:pt>
                <c:pt idx="3557">
                  <c:v>42353</c:v>
                </c:pt>
                <c:pt idx="3558">
                  <c:v>42354</c:v>
                </c:pt>
                <c:pt idx="3559">
                  <c:v>42355</c:v>
                </c:pt>
                <c:pt idx="3560">
                  <c:v>42356</c:v>
                </c:pt>
                <c:pt idx="3561">
                  <c:v>42359</c:v>
                </c:pt>
                <c:pt idx="3562">
                  <c:v>42360</c:v>
                </c:pt>
                <c:pt idx="3563">
                  <c:v>42361</c:v>
                </c:pt>
                <c:pt idx="3564">
                  <c:v>42362</c:v>
                </c:pt>
                <c:pt idx="3565">
                  <c:v>42367</c:v>
                </c:pt>
                <c:pt idx="3566">
                  <c:v>42368</c:v>
                </c:pt>
                <c:pt idx="3567">
                  <c:v>42369</c:v>
                </c:pt>
                <c:pt idx="3568">
                  <c:v>42373</c:v>
                </c:pt>
                <c:pt idx="3569">
                  <c:v>42374</c:v>
                </c:pt>
                <c:pt idx="3570">
                  <c:v>42375</c:v>
                </c:pt>
                <c:pt idx="3571">
                  <c:v>42376</c:v>
                </c:pt>
                <c:pt idx="3572">
                  <c:v>42377</c:v>
                </c:pt>
                <c:pt idx="3573">
                  <c:v>42380</c:v>
                </c:pt>
                <c:pt idx="3574">
                  <c:v>42381</c:v>
                </c:pt>
                <c:pt idx="3575">
                  <c:v>42382</c:v>
                </c:pt>
                <c:pt idx="3576">
                  <c:v>42383</c:v>
                </c:pt>
                <c:pt idx="3577">
                  <c:v>42384</c:v>
                </c:pt>
                <c:pt idx="3578">
                  <c:v>42387</c:v>
                </c:pt>
                <c:pt idx="3579">
                  <c:v>42388</c:v>
                </c:pt>
                <c:pt idx="3580">
                  <c:v>42389</c:v>
                </c:pt>
                <c:pt idx="3581">
                  <c:v>42390</c:v>
                </c:pt>
                <c:pt idx="3582">
                  <c:v>42391</c:v>
                </c:pt>
                <c:pt idx="3583">
                  <c:v>42394</c:v>
                </c:pt>
                <c:pt idx="3584">
                  <c:v>42395</c:v>
                </c:pt>
                <c:pt idx="3585">
                  <c:v>42396</c:v>
                </c:pt>
                <c:pt idx="3586">
                  <c:v>42397</c:v>
                </c:pt>
                <c:pt idx="3587">
                  <c:v>42398</c:v>
                </c:pt>
                <c:pt idx="3588">
                  <c:v>42401</c:v>
                </c:pt>
                <c:pt idx="3589">
                  <c:v>42402</c:v>
                </c:pt>
                <c:pt idx="3590">
                  <c:v>42403</c:v>
                </c:pt>
                <c:pt idx="3591">
                  <c:v>42404</c:v>
                </c:pt>
                <c:pt idx="3592">
                  <c:v>42405</c:v>
                </c:pt>
                <c:pt idx="3593">
                  <c:v>42408</c:v>
                </c:pt>
                <c:pt idx="3594">
                  <c:v>42409</c:v>
                </c:pt>
                <c:pt idx="3595">
                  <c:v>42410</c:v>
                </c:pt>
                <c:pt idx="3596">
                  <c:v>42411</c:v>
                </c:pt>
                <c:pt idx="3597">
                  <c:v>42412</c:v>
                </c:pt>
                <c:pt idx="3598">
                  <c:v>42415</c:v>
                </c:pt>
                <c:pt idx="3599">
                  <c:v>42416</c:v>
                </c:pt>
                <c:pt idx="3600">
                  <c:v>42417</c:v>
                </c:pt>
                <c:pt idx="3601">
                  <c:v>42418</c:v>
                </c:pt>
                <c:pt idx="3602">
                  <c:v>42419</c:v>
                </c:pt>
                <c:pt idx="3603">
                  <c:v>42422</c:v>
                </c:pt>
                <c:pt idx="3604">
                  <c:v>42423</c:v>
                </c:pt>
                <c:pt idx="3605">
                  <c:v>42424</c:v>
                </c:pt>
                <c:pt idx="3606">
                  <c:v>42425</c:v>
                </c:pt>
                <c:pt idx="3607">
                  <c:v>42426</c:v>
                </c:pt>
                <c:pt idx="3608">
                  <c:v>42429</c:v>
                </c:pt>
                <c:pt idx="3609">
                  <c:v>42430</c:v>
                </c:pt>
                <c:pt idx="3610">
                  <c:v>42431</c:v>
                </c:pt>
                <c:pt idx="3611">
                  <c:v>42432</c:v>
                </c:pt>
                <c:pt idx="3612">
                  <c:v>42433</c:v>
                </c:pt>
                <c:pt idx="3613">
                  <c:v>42436</c:v>
                </c:pt>
                <c:pt idx="3614">
                  <c:v>42437</c:v>
                </c:pt>
                <c:pt idx="3615">
                  <c:v>42438</c:v>
                </c:pt>
                <c:pt idx="3616">
                  <c:v>42439</c:v>
                </c:pt>
                <c:pt idx="3617">
                  <c:v>42440</c:v>
                </c:pt>
                <c:pt idx="3618">
                  <c:v>42443</c:v>
                </c:pt>
                <c:pt idx="3619">
                  <c:v>42444</c:v>
                </c:pt>
                <c:pt idx="3620">
                  <c:v>42445</c:v>
                </c:pt>
                <c:pt idx="3621">
                  <c:v>42446</c:v>
                </c:pt>
                <c:pt idx="3622">
                  <c:v>42447</c:v>
                </c:pt>
                <c:pt idx="3623">
                  <c:v>42450</c:v>
                </c:pt>
                <c:pt idx="3624">
                  <c:v>42451</c:v>
                </c:pt>
                <c:pt idx="3625">
                  <c:v>42452</c:v>
                </c:pt>
                <c:pt idx="3626">
                  <c:v>42453</c:v>
                </c:pt>
                <c:pt idx="3627">
                  <c:v>42458</c:v>
                </c:pt>
                <c:pt idx="3628">
                  <c:v>42459</c:v>
                </c:pt>
                <c:pt idx="3629">
                  <c:v>42460</c:v>
                </c:pt>
                <c:pt idx="3630">
                  <c:v>42461</c:v>
                </c:pt>
                <c:pt idx="3631">
                  <c:v>42464</c:v>
                </c:pt>
                <c:pt idx="3632">
                  <c:v>42465</c:v>
                </c:pt>
                <c:pt idx="3633">
                  <c:v>42466</c:v>
                </c:pt>
                <c:pt idx="3634">
                  <c:v>42467</c:v>
                </c:pt>
                <c:pt idx="3635">
                  <c:v>42468</c:v>
                </c:pt>
                <c:pt idx="3636">
                  <c:v>42471</c:v>
                </c:pt>
                <c:pt idx="3637">
                  <c:v>42472</c:v>
                </c:pt>
                <c:pt idx="3638">
                  <c:v>42473</c:v>
                </c:pt>
                <c:pt idx="3639">
                  <c:v>42474</c:v>
                </c:pt>
                <c:pt idx="3640">
                  <c:v>42475</c:v>
                </c:pt>
                <c:pt idx="3641">
                  <c:v>42478</c:v>
                </c:pt>
                <c:pt idx="3642">
                  <c:v>42479</c:v>
                </c:pt>
                <c:pt idx="3643">
                  <c:v>42480</c:v>
                </c:pt>
                <c:pt idx="3644">
                  <c:v>42481</c:v>
                </c:pt>
                <c:pt idx="3645">
                  <c:v>42482</c:v>
                </c:pt>
                <c:pt idx="3646">
                  <c:v>42485</c:v>
                </c:pt>
                <c:pt idx="3647">
                  <c:v>42486</c:v>
                </c:pt>
                <c:pt idx="3648">
                  <c:v>42487</c:v>
                </c:pt>
                <c:pt idx="3649">
                  <c:v>42488</c:v>
                </c:pt>
                <c:pt idx="3650">
                  <c:v>42489</c:v>
                </c:pt>
                <c:pt idx="3651">
                  <c:v>42493</c:v>
                </c:pt>
                <c:pt idx="3652">
                  <c:v>42494</c:v>
                </c:pt>
                <c:pt idx="3653">
                  <c:v>42495</c:v>
                </c:pt>
                <c:pt idx="3654">
                  <c:v>42496</c:v>
                </c:pt>
                <c:pt idx="3655">
                  <c:v>42499</c:v>
                </c:pt>
                <c:pt idx="3656">
                  <c:v>42500</c:v>
                </c:pt>
                <c:pt idx="3657">
                  <c:v>42501</c:v>
                </c:pt>
                <c:pt idx="3658">
                  <c:v>42502</c:v>
                </c:pt>
                <c:pt idx="3659">
                  <c:v>42503</c:v>
                </c:pt>
                <c:pt idx="3660">
                  <c:v>42506</c:v>
                </c:pt>
                <c:pt idx="3661">
                  <c:v>42507</c:v>
                </c:pt>
                <c:pt idx="3662">
                  <c:v>42508</c:v>
                </c:pt>
                <c:pt idx="3663">
                  <c:v>42509</c:v>
                </c:pt>
                <c:pt idx="3664">
                  <c:v>42510</c:v>
                </c:pt>
                <c:pt idx="3665">
                  <c:v>42513</c:v>
                </c:pt>
                <c:pt idx="3666">
                  <c:v>42514</c:v>
                </c:pt>
                <c:pt idx="3667">
                  <c:v>42515</c:v>
                </c:pt>
                <c:pt idx="3668">
                  <c:v>42516</c:v>
                </c:pt>
                <c:pt idx="3669">
                  <c:v>42517</c:v>
                </c:pt>
                <c:pt idx="3670">
                  <c:v>42521</c:v>
                </c:pt>
                <c:pt idx="3671">
                  <c:v>42522</c:v>
                </c:pt>
                <c:pt idx="3672">
                  <c:v>42523</c:v>
                </c:pt>
                <c:pt idx="3673">
                  <c:v>42524</c:v>
                </c:pt>
                <c:pt idx="3674">
                  <c:v>42527</c:v>
                </c:pt>
                <c:pt idx="3675">
                  <c:v>42528</c:v>
                </c:pt>
                <c:pt idx="3676">
                  <c:v>42529</c:v>
                </c:pt>
                <c:pt idx="3677">
                  <c:v>42530</c:v>
                </c:pt>
                <c:pt idx="3678">
                  <c:v>42531</c:v>
                </c:pt>
                <c:pt idx="3679">
                  <c:v>42534</c:v>
                </c:pt>
                <c:pt idx="3680">
                  <c:v>42535</c:v>
                </c:pt>
                <c:pt idx="3681">
                  <c:v>42536</c:v>
                </c:pt>
                <c:pt idx="3682">
                  <c:v>42537</c:v>
                </c:pt>
                <c:pt idx="3683">
                  <c:v>42538</c:v>
                </c:pt>
                <c:pt idx="3684">
                  <c:v>42541</c:v>
                </c:pt>
                <c:pt idx="3685">
                  <c:v>42542</c:v>
                </c:pt>
                <c:pt idx="3686">
                  <c:v>42543</c:v>
                </c:pt>
                <c:pt idx="3687">
                  <c:v>42544</c:v>
                </c:pt>
                <c:pt idx="3688">
                  <c:v>42545</c:v>
                </c:pt>
                <c:pt idx="3689">
                  <c:v>42548</c:v>
                </c:pt>
                <c:pt idx="3690">
                  <c:v>42549</c:v>
                </c:pt>
                <c:pt idx="3691">
                  <c:v>42550</c:v>
                </c:pt>
                <c:pt idx="3692">
                  <c:v>42551</c:v>
                </c:pt>
                <c:pt idx="3693">
                  <c:v>42552</c:v>
                </c:pt>
                <c:pt idx="3694">
                  <c:v>42555</c:v>
                </c:pt>
                <c:pt idx="3695">
                  <c:v>42556</c:v>
                </c:pt>
                <c:pt idx="3696">
                  <c:v>42557</c:v>
                </c:pt>
                <c:pt idx="3697">
                  <c:v>42558</c:v>
                </c:pt>
                <c:pt idx="3698">
                  <c:v>42559</c:v>
                </c:pt>
                <c:pt idx="3699">
                  <c:v>42562</c:v>
                </c:pt>
                <c:pt idx="3700">
                  <c:v>42563</c:v>
                </c:pt>
                <c:pt idx="3701">
                  <c:v>42564</c:v>
                </c:pt>
                <c:pt idx="3702">
                  <c:v>42565</c:v>
                </c:pt>
                <c:pt idx="3703">
                  <c:v>42566</c:v>
                </c:pt>
                <c:pt idx="3704">
                  <c:v>42569</c:v>
                </c:pt>
                <c:pt idx="3705">
                  <c:v>42570</c:v>
                </c:pt>
                <c:pt idx="3706">
                  <c:v>42571</c:v>
                </c:pt>
                <c:pt idx="3707">
                  <c:v>42572</c:v>
                </c:pt>
                <c:pt idx="3708">
                  <c:v>42573</c:v>
                </c:pt>
                <c:pt idx="3709">
                  <c:v>42576</c:v>
                </c:pt>
                <c:pt idx="3710">
                  <c:v>42577</c:v>
                </c:pt>
                <c:pt idx="3711">
                  <c:v>42578</c:v>
                </c:pt>
                <c:pt idx="3712">
                  <c:v>42579</c:v>
                </c:pt>
                <c:pt idx="3713">
                  <c:v>42580</c:v>
                </c:pt>
                <c:pt idx="3714">
                  <c:v>42583</c:v>
                </c:pt>
                <c:pt idx="3715">
                  <c:v>42584</c:v>
                </c:pt>
                <c:pt idx="3716">
                  <c:v>42585</c:v>
                </c:pt>
                <c:pt idx="3717">
                  <c:v>42586</c:v>
                </c:pt>
                <c:pt idx="3718">
                  <c:v>42587</c:v>
                </c:pt>
                <c:pt idx="3719">
                  <c:v>42590</c:v>
                </c:pt>
                <c:pt idx="3720">
                  <c:v>42591</c:v>
                </c:pt>
                <c:pt idx="3721">
                  <c:v>42592</c:v>
                </c:pt>
                <c:pt idx="3722">
                  <c:v>42593</c:v>
                </c:pt>
                <c:pt idx="3723">
                  <c:v>42594</c:v>
                </c:pt>
                <c:pt idx="3724">
                  <c:v>42597</c:v>
                </c:pt>
                <c:pt idx="3725">
                  <c:v>42598</c:v>
                </c:pt>
                <c:pt idx="3726">
                  <c:v>42599</c:v>
                </c:pt>
                <c:pt idx="3727">
                  <c:v>42600</c:v>
                </c:pt>
                <c:pt idx="3728">
                  <c:v>42601</c:v>
                </c:pt>
                <c:pt idx="3729">
                  <c:v>42604</c:v>
                </c:pt>
                <c:pt idx="3730">
                  <c:v>42605</c:v>
                </c:pt>
                <c:pt idx="3731">
                  <c:v>42606</c:v>
                </c:pt>
                <c:pt idx="3732">
                  <c:v>42607</c:v>
                </c:pt>
                <c:pt idx="3733">
                  <c:v>42608</c:v>
                </c:pt>
                <c:pt idx="3734">
                  <c:v>42612</c:v>
                </c:pt>
                <c:pt idx="3735">
                  <c:v>42613</c:v>
                </c:pt>
                <c:pt idx="3736">
                  <c:v>42614</c:v>
                </c:pt>
                <c:pt idx="3737">
                  <c:v>42615</c:v>
                </c:pt>
                <c:pt idx="3738">
                  <c:v>42618</c:v>
                </c:pt>
                <c:pt idx="3739">
                  <c:v>42619</c:v>
                </c:pt>
                <c:pt idx="3740">
                  <c:v>42620</c:v>
                </c:pt>
                <c:pt idx="3741">
                  <c:v>42621</c:v>
                </c:pt>
                <c:pt idx="3742">
                  <c:v>42622</c:v>
                </c:pt>
                <c:pt idx="3743">
                  <c:v>42625</c:v>
                </c:pt>
                <c:pt idx="3744">
                  <c:v>42626</c:v>
                </c:pt>
                <c:pt idx="3745">
                  <c:v>42627</c:v>
                </c:pt>
                <c:pt idx="3746">
                  <c:v>42628</c:v>
                </c:pt>
                <c:pt idx="3747">
                  <c:v>42629</c:v>
                </c:pt>
                <c:pt idx="3748">
                  <c:v>42632</c:v>
                </c:pt>
                <c:pt idx="3749">
                  <c:v>42633</c:v>
                </c:pt>
                <c:pt idx="3750">
                  <c:v>42634</c:v>
                </c:pt>
                <c:pt idx="3751">
                  <c:v>42635</c:v>
                </c:pt>
                <c:pt idx="3752">
                  <c:v>42636</c:v>
                </c:pt>
                <c:pt idx="3753">
                  <c:v>42639</c:v>
                </c:pt>
                <c:pt idx="3754">
                  <c:v>42640</c:v>
                </c:pt>
                <c:pt idx="3755">
                  <c:v>42641</c:v>
                </c:pt>
                <c:pt idx="3756">
                  <c:v>42642</c:v>
                </c:pt>
                <c:pt idx="3757">
                  <c:v>42643</c:v>
                </c:pt>
                <c:pt idx="3758">
                  <c:v>42646</c:v>
                </c:pt>
                <c:pt idx="3759">
                  <c:v>42647</c:v>
                </c:pt>
                <c:pt idx="3760">
                  <c:v>42648</c:v>
                </c:pt>
                <c:pt idx="3761">
                  <c:v>42649</c:v>
                </c:pt>
                <c:pt idx="3762">
                  <c:v>42650</c:v>
                </c:pt>
                <c:pt idx="3763">
                  <c:v>42653</c:v>
                </c:pt>
                <c:pt idx="3764">
                  <c:v>42654</c:v>
                </c:pt>
                <c:pt idx="3765">
                  <c:v>42655</c:v>
                </c:pt>
                <c:pt idx="3766">
                  <c:v>42656</c:v>
                </c:pt>
                <c:pt idx="3767">
                  <c:v>42657</c:v>
                </c:pt>
                <c:pt idx="3768">
                  <c:v>42660</c:v>
                </c:pt>
                <c:pt idx="3769">
                  <c:v>42661</c:v>
                </c:pt>
                <c:pt idx="3770">
                  <c:v>42662</c:v>
                </c:pt>
                <c:pt idx="3771">
                  <c:v>42663</c:v>
                </c:pt>
                <c:pt idx="3772">
                  <c:v>42664</c:v>
                </c:pt>
                <c:pt idx="3773">
                  <c:v>42667</c:v>
                </c:pt>
                <c:pt idx="3774">
                  <c:v>42668</c:v>
                </c:pt>
                <c:pt idx="3775">
                  <c:v>42669</c:v>
                </c:pt>
                <c:pt idx="3776">
                  <c:v>42670</c:v>
                </c:pt>
                <c:pt idx="3777">
                  <c:v>42671</c:v>
                </c:pt>
                <c:pt idx="3778">
                  <c:v>42674</c:v>
                </c:pt>
                <c:pt idx="3779">
                  <c:v>42675</c:v>
                </c:pt>
                <c:pt idx="3780">
                  <c:v>42676</c:v>
                </c:pt>
                <c:pt idx="3781">
                  <c:v>42677</c:v>
                </c:pt>
                <c:pt idx="3782">
                  <c:v>42678</c:v>
                </c:pt>
                <c:pt idx="3783">
                  <c:v>42681</c:v>
                </c:pt>
                <c:pt idx="3784">
                  <c:v>42682</c:v>
                </c:pt>
                <c:pt idx="3785">
                  <c:v>42683</c:v>
                </c:pt>
                <c:pt idx="3786">
                  <c:v>42684</c:v>
                </c:pt>
                <c:pt idx="3787">
                  <c:v>42685</c:v>
                </c:pt>
                <c:pt idx="3788">
                  <c:v>42688</c:v>
                </c:pt>
                <c:pt idx="3789">
                  <c:v>42689</c:v>
                </c:pt>
                <c:pt idx="3790">
                  <c:v>42690</c:v>
                </c:pt>
                <c:pt idx="3791">
                  <c:v>42691</c:v>
                </c:pt>
                <c:pt idx="3792">
                  <c:v>42692</c:v>
                </c:pt>
                <c:pt idx="3793">
                  <c:v>42695</c:v>
                </c:pt>
                <c:pt idx="3794">
                  <c:v>42696</c:v>
                </c:pt>
                <c:pt idx="3795">
                  <c:v>42697</c:v>
                </c:pt>
                <c:pt idx="3796">
                  <c:v>42698</c:v>
                </c:pt>
                <c:pt idx="3797">
                  <c:v>42699</c:v>
                </c:pt>
                <c:pt idx="3798">
                  <c:v>42702</c:v>
                </c:pt>
                <c:pt idx="3799">
                  <c:v>42703</c:v>
                </c:pt>
                <c:pt idx="3800">
                  <c:v>42704</c:v>
                </c:pt>
                <c:pt idx="3801">
                  <c:v>42705</c:v>
                </c:pt>
                <c:pt idx="3802">
                  <c:v>42706</c:v>
                </c:pt>
                <c:pt idx="3803">
                  <c:v>42709</c:v>
                </c:pt>
                <c:pt idx="3804">
                  <c:v>42710</c:v>
                </c:pt>
                <c:pt idx="3805">
                  <c:v>42711</c:v>
                </c:pt>
                <c:pt idx="3806">
                  <c:v>42712</c:v>
                </c:pt>
                <c:pt idx="3807">
                  <c:v>42713</c:v>
                </c:pt>
                <c:pt idx="3808">
                  <c:v>42716</c:v>
                </c:pt>
                <c:pt idx="3809">
                  <c:v>42717</c:v>
                </c:pt>
                <c:pt idx="3810">
                  <c:v>42718</c:v>
                </c:pt>
                <c:pt idx="3811">
                  <c:v>42719</c:v>
                </c:pt>
                <c:pt idx="3812">
                  <c:v>42720</c:v>
                </c:pt>
                <c:pt idx="3813">
                  <c:v>42723</c:v>
                </c:pt>
                <c:pt idx="3814">
                  <c:v>42724</c:v>
                </c:pt>
                <c:pt idx="3815">
                  <c:v>42725</c:v>
                </c:pt>
                <c:pt idx="3816">
                  <c:v>42726</c:v>
                </c:pt>
                <c:pt idx="3817">
                  <c:v>42727</c:v>
                </c:pt>
                <c:pt idx="3818">
                  <c:v>42732</c:v>
                </c:pt>
                <c:pt idx="3819">
                  <c:v>42733</c:v>
                </c:pt>
                <c:pt idx="3820">
                  <c:v>42734</c:v>
                </c:pt>
                <c:pt idx="3821">
                  <c:v>42738</c:v>
                </c:pt>
                <c:pt idx="3822">
                  <c:v>42739</c:v>
                </c:pt>
                <c:pt idx="3823">
                  <c:v>42740</c:v>
                </c:pt>
                <c:pt idx="3824">
                  <c:v>42741</c:v>
                </c:pt>
                <c:pt idx="3825">
                  <c:v>42744</c:v>
                </c:pt>
                <c:pt idx="3826">
                  <c:v>42745</c:v>
                </c:pt>
                <c:pt idx="3827">
                  <c:v>42746</c:v>
                </c:pt>
                <c:pt idx="3828">
                  <c:v>42747</c:v>
                </c:pt>
                <c:pt idx="3829">
                  <c:v>42748</c:v>
                </c:pt>
                <c:pt idx="3830">
                  <c:v>42751</c:v>
                </c:pt>
                <c:pt idx="3831">
                  <c:v>42752</c:v>
                </c:pt>
                <c:pt idx="3832">
                  <c:v>42753</c:v>
                </c:pt>
                <c:pt idx="3833">
                  <c:v>42754</c:v>
                </c:pt>
                <c:pt idx="3834">
                  <c:v>42755</c:v>
                </c:pt>
                <c:pt idx="3835">
                  <c:v>42758</c:v>
                </c:pt>
                <c:pt idx="3836">
                  <c:v>42759</c:v>
                </c:pt>
                <c:pt idx="3837">
                  <c:v>42760</c:v>
                </c:pt>
                <c:pt idx="3838">
                  <c:v>42761</c:v>
                </c:pt>
                <c:pt idx="3839">
                  <c:v>42762</c:v>
                </c:pt>
                <c:pt idx="3840">
                  <c:v>42765</c:v>
                </c:pt>
                <c:pt idx="3841">
                  <c:v>42766</c:v>
                </c:pt>
                <c:pt idx="3842">
                  <c:v>42767</c:v>
                </c:pt>
                <c:pt idx="3843">
                  <c:v>42768</c:v>
                </c:pt>
                <c:pt idx="3844">
                  <c:v>42769</c:v>
                </c:pt>
                <c:pt idx="3845">
                  <c:v>42772</c:v>
                </c:pt>
                <c:pt idx="3846">
                  <c:v>42773</c:v>
                </c:pt>
                <c:pt idx="3847">
                  <c:v>42774</c:v>
                </c:pt>
                <c:pt idx="3848">
                  <c:v>42775</c:v>
                </c:pt>
                <c:pt idx="3849">
                  <c:v>42776</c:v>
                </c:pt>
                <c:pt idx="3850">
                  <c:v>42779</c:v>
                </c:pt>
                <c:pt idx="3851">
                  <c:v>42780</c:v>
                </c:pt>
                <c:pt idx="3852">
                  <c:v>42781</c:v>
                </c:pt>
                <c:pt idx="3853">
                  <c:v>42782</c:v>
                </c:pt>
                <c:pt idx="3854">
                  <c:v>42783</c:v>
                </c:pt>
                <c:pt idx="3855">
                  <c:v>42786</c:v>
                </c:pt>
                <c:pt idx="3856">
                  <c:v>42787</c:v>
                </c:pt>
                <c:pt idx="3857">
                  <c:v>42788</c:v>
                </c:pt>
                <c:pt idx="3858">
                  <c:v>42789</c:v>
                </c:pt>
                <c:pt idx="3859">
                  <c:v>42790</c:v>
                </c:pt>
                <c:pt idx="3860">
                  <c:v>42793</c:v>
                </c:pt>
                <c:pt idx="3861">
                  <c:v>42795</c:v>
                </c:pt>
                <c:pt idx="3862">
                  <c:v>42796</c:v>
                </c:pt>
                <c:pt idx="3863">
                  <c:v>42797</c:v>
                </c:pt>
                <c:pt idx="3864">
                  <c:v>42800</c:v>
                </c:pt>
                <c:pt idx="3865">
                  <c:v>42801</c:v>
                </c:pt>
                <c:pt idx="3866">
                  <c:v>42802</c:v>
                </c:pt>
                <c:pt idx="3867">
                  <c:v>42803</c:v>
                </c:pt>
                <c:pt idx="3868">
                  <c:v>42804</c:v>
                </c:pt>
                <c:pt idx="3869">
                  <c:v>42807</c:v>
                </c:pt>
                <c:pt idx="3870">
                  <c:v>42808</c:v>
                </c:pt>
                <c:pt idx="3871">
                  <c:v>42809</c:v>
                </c:pt>
                <c:pt idx="3872">
                  <c:v>42810</c:v>
                </c:pt>
                <c:pt idx="3873">
                  <c:v>42811</c:v>
                </c:pt>
                <c:pt idx="3874">
                  <c:v>42814</c:v>
                </c:pt>
                <c:pt idx="3875">
                  <c:v>42815</c:v>
                </c:pt>
                <c:pt idx="3876">
                  <c:v>42816</c:v>
                </c:pt>
                <c:pt idx="3877">
                  <c:v>42817</c:v>
                </c:pt>
                <c:pt idx="3878">
                  <c:v>42818</c:v>
                </c:pt>
                <c:pt idx="3879">
                  <c:v>42821</c:v>
                </c:pt>
                <c:pt idx="3880">
                  <c:v>42822</c:v>
                </c:pt>
                <c:pt idx="3881">
                  <c:v>42823</c:v>
                </c:pt>
                <c:pt idx="3882">
                  <c:v>42824</c:v>
                </c:pt>
                <c:pt idx="3883">
                  <c:v>42825</c:v>
                </c:pt>
                <c:pt idx="3884">
                  <c:v>42828</c:v>
                </c:pt>
                <c:pt idx="3885">
                  <c:v>42829</c:v>
                </c:pt>
                <c:pt idx="3886">
                  <c:v>42830</c:v>
                </c:pt>
                <c:pt idx="3887">
                  <c:v>42831</c:v>
                </c:pt>
                <c:pt idx="3888">
                  <c:v>42832</c:v>
                </c:pt>
                <c:pt idx="3889">
                  <c:v>42835</c:v>
                </c:pt>
                <c:pt idx="3890">
                  <c:v>42836</c:v>
                </c:pt>
                <c:pt idx="3891">
                  <c:v>42837</c:v>
                </c:pt>
                <c:pt idx="3892">
                  <c:v>42838</c:v>
                </c:pt>
                <c:pt idx="3893">
                  <c:v>42843</c:v>
                </c:pt>
                <c:pt idx="3894">
                  <c:v>42844</c:v>
                </c:pt>
                <c:pt idx="3895">
                  <c:v>42845</c:v>
                </c:pt>
                <c:pt idx="3896">
                  <c:v>42846</c:v>
                </c:pt>
                <c:pt idx="3897">
                  <c:v>42849</c:v>
                </c:pt>
                <c:pt idx="3898">
                  <c:v>42850</c:v>
                </c:pt>
                <c:pt idx="3899">
                  <c:v>42851</c:v>
                </c:pt>
                <c:pt idx="3900">
                  <c:v>42852</c:v>
                </c:pt>
                <c:pt idx="3901">
                  <c:v>42853</c:v>
                </c:pt>
                <c:pt idx="3902">
                  <c:v>42857</c:v>
                </c:pt>
                <c:pt idx="3903">
                  <c:v>42858</c:v>
                </c:pt>
                <c:pt idx="3904">
                  <c:v>42859</c:v>
                </c:pt>
                <c:pt idx="3905">
                  <c:v>42860</c:v>
                </c:pt>
                <c:pt idx="3906">
                  <c:v>42863</c:v>
                </c:pt>
                <c:pt idx="3907">
                  <c:v>42864</c:v>
                </c:pt>
                <c:pt idx="3908">
                  <c:v>42865</c:v>
                </c:pt>
                <c:pt idx="3909">
                  <c:v>42866</c:v>
                </c:pt>
                <c:pt idx="3910">
                  <c:v>42867</c:v>
                </c:pt>
                <c:pt idx="3911">
                  <c:v>42870</c:v>
                </c:pt>
                <c:pt idx="3912">
                  <c:v>42871</c:v>
                </c:pt>
                <c:pt idx="3913">
                  <c:v>42872</c:v>
                </c:pt>
                <c:pt idx="3914">
                  <c:v>42873</c:v>
                </c:pt>
                <c:pt idx="3915">
                  <c:v>42874</c:v>
                </c:pt>
                <c:pt idx="3916">
                  <c:v>42877</c:v>
                </c:pt>
                <c:pt idx="3917">
                  <c:v>42878</c:v>
                </c:pt>
                <c:pt idx="3918">
                  <c:v>42879</c:v>
                </c:pt>
                <c:pt idx="3919">
                  <c:v>42880</c:v>
                </c:pt>
                <c:pt idx="3920">
                  <c:v>42881</c:v>
                </c:pt>
                <c:pt idx="3921">
                  <c:v>42885</c:v>
                </c:pt>
                <c:pt idx="3922">
                  <c:v>42886</c:v>
                </c:pt>
                <c:pt idx="3923">
                  <c:v>42887</c:v>
                </c:pt>
                <c:pt idx="3924">
                  <c:v>42888</c:v>
                </c:pt>
                <c:pt idx="3925">
                  <c:v>42891</c:v>
                </c:pt>
                <c:pt idx="3926">
                  <c:v>42892</c:v>
                </c:pt>
                <c:pt idx="3927">
                  <c:v>42893</c:v>
                </c:pt>
                <c:pt idx="3928">
                  <c:v>42894</c:v>
                </c:pt>
                <c:pt idx="3929">
                  <c:v>42895</c:v>
                </c:pt>
                <c:pt idx="3930">
                  <c:v>42898</c:v>
                </c:pt>
                <c:pt idx="3931">
                  <c:v>42899</c:v>
                </c:pt>
                <c:pt idx="3932">
                  <c:v>42900</c:v>
                </c:pt>
                <c:pt idx="3933">
                  <c:v>42901</c:v>
                </c:pt>
                <c:pt idx="3934">
                  <c:v>42902</c:v>
                </c:pt>
                <c:pt idx="3935">
                  <c:v>42905</c:v>
                </c:pt>
                <c:pt idx="3936">
                  <c:v>42906</c:v>
                </c:pt>
                <c:pt idx="3937">
                  <c:v>42907</c:v>
                </c:pt>
                <c:pt idx="3938">
                  <c:v>42908</c:v>
                </c:pt>
                <c:pt idx="3939">
                  <c:v>42909</c:v>
                </c:pt>
                <c:pt idx="3940">
                  <c:v>42912</c:v>
                </c:pt>
                <c:pt idx="3941">
                  <c:v>42913</c:v>
                </c:pt>
                <c:pt idx="3942">
                  <c:v>42914</c:v>
                </c:pt>
                <c:pt idx="3943">
                  <c:v>42915</c:v>
                </c:pt>
                <c:pt idx="3944">
                  <c:v>42916</c:v>
                </c:pt>
                <c:pt idx="3945">
                  <c:v>42919</c:v>
                </c:pt>
                <c:pt idx="3946">
                  <c:v>42920</c:v>
                </c:pt>
                <c:pt idx="3947">
                  <c:v>42921</c:v>
                </c:pt>
                <c:pt idx="3948">
                  <c:v>42922</c:v>
                </c:pt>
                <c:pt idx="3949">
                  <c:v>42923</c:v>
                </c:pt>
                <c:pt idx="3950">
                  <c:v>42926</c:v>
                </c:pt>
                <c:pt idx="3951">
                  <c:v>42927</c:v>
                </c:pt>
                <c:pt idx="3952">
                  <c:v>42928</c:v>
                </c:pt>
                <c:pt idx="3953">
                  <c:v>42929</c:v>
                </c:pt>
                <c:pt idx="3954">
                  <c:v>42930</c:v>
                </c:pt>
                <c:pt idx="3955">
                  <c:v>42933</c:v>
                </c:pt>
                <c:pt idx="3956">
                  <c:v>42934</c:v>
                </c:pt>
                <c:pt idx="3957">
                  <c:v>42935</c:v>
                </c:pt>
                <c:pt idx="3958">
                  <c:v>42936</c:v>
                </c:pt>
                <c:pt idx="3959">
                  <c:v>42937</c:v>
                </c:pt>
                <c:pt idx="3960">
                  <c:v>42940</c:v>
                </c:pt>
                <c:pt idx="3961">
                  <c:v>42941</c:v>
                </c:pt>
                <c:pt idx="3962">
                  <c:v>42942</c:v>
                </c:pt>
                <c:pt idx="3963">
                  <c:v>42943</c:v>
                </c:pt>
                <c:pt idx="3964">
                  <c:v>42944</c:v>
                </c:pt>
                <c:pt idx="3965">
                  <c:v>42947</c:v>
                </c:pt>
                <c:pt idx="3966">
                  <c:v>42948</c:v>
                </c:pt>
                <c:pt idx="3967">
                  <c:v>42949</c:v>
                </c:pt>
                <c:pt idx="3968">
                  <c:v>42950</c:v>
                </c:pt>
                <c:pt idx="3969">
                  <c:v>42951</c:v>
                </c:pt>
                <c:pt idx="3970">
                  <c:v>42954</c:v>
                </c:pt>
                <c:pt idx="3971">
                  <c:v>42955</c:v>
                </c:pt>
                <c:pt idx="3972">
                  <c:v>42956</c:v>
                </c:pt>
                <c:pt idx="3973">
                  <c:v>42957</c:v>
                </c:pt>
                <c:pt idx="3974">
                  <c:v>42958</c:v>
                </c:pt>
                <c:pt idx="3975">
                  <c:v>42961</c:v>
                </c:pt>
                <c:pt idx="3976">
                  <c:v>42962</c:v>
                </c:pt>
                <c:pt idx="3977">
                  <c:v>42963</c:v>
                </c:pt>
                <c:pt idx="3978">
                  <c:v>42964</c:v>
                </c:pt>
                <c:pt idx="3979">
                  <c:v>42965</c:v>
                </c:pt>
                <c:pt idx="3980">
                  <c:v>42968</c:v>
                </c:pt>
                <c:pt idx="3981">
                  <c:v>42969</c:v>
                </c:pt>
                <c:pt idx="3982">
                  <c:v>42970</c:v>
                </c:pt>
                <c:pt idx="3983">
                  <c:v>42971</c:v>
                </c:pt>
                <c:pt idx="3984">
                  <c:v>42972</c:v>
                </c:pt>
                <c:pt idx="3985">
                  <c:v>42976</c:v>
                </c:pt>
                <c:pt idx="3986">
                  <c:v>42977</c:v>
                </c:pt>
                <c:pt idx="3987">
                  <c:v>42978</c:v>
                </c:pt>
                <c:pt idx="3988">
                  <c:v>42979</c:v>
                </c:pt>
                <c:pt idx="3989">
                  <c:v>42982</c:v>
                </c:pt>
                <c:pt idx="3990">
                  <c:v>42983</c:v>
                </c:pt>
                <c:pt idx="3991">
                  <c:v>42984</c:v>
                </c:pt>
                <c:pt idx="3992">
                  <c:v>42985</c:v>
                </c:pt>
                <c:pt idx="3993">
                  <c:v>42986</c:v>
                </c:pt>
                <c:pt idx="3994">
                  <c:v>42989</c:v>
                </c:pt>
                <c:pt idx="3995">
                  <c:v>42990</c:v>
                </c:pt>
                <c:pt idx="3996">
                  <c:v>42991</c:v>
                </c:pt>
                <c:pt idx="3997">
                  <c:v>42992</c:v>
                </c:pt>
                <c:pt idx="3998">
                  <c:v>42993</c:v>
                </c:pt>
                <c:pt idx="3999">
                  <c:v>42996</c:v>
                </c:pt>
                <c:pt idx="4000">
                  <c:v>42997</c:v>
                </c:pt>
                <c:pt idx="4001">
                  <c:v>42998</c:v>
                </c:pt>
                <c:pt idx="4002">
                  <c:v>42999</c:v>
                </c:pt>
                <c:pt idx="4003">
                  <c:v>43000</c:v>
                </c:pt>
                <c:pt idx="4004">
                  <c:v>43003</c:v>
                </c:pt>
                <c:pt idx="4005">
                  <c:v>43004</c:v>
                </c:pt>
                <c:pt idx="4006">
                  <c:v>43005</c:v>
                </c:pt>
                <c:pt idx="4007">
                  <c:v>43006</c:v>
                </c:pt>
                <c:pt idx="4008">
                  <c:v>43007</c:v>
                </c:pt>
                <c:pt idx="4009">
                  <c:v>43010</c:v>
                </c:pt>
                <c:pt idx="4010">
                  <c:v>43011</c:v>
                </c:pt>
                <c:pt idx="4011">
                  <c:v>43012</c:v>
                </c:pt>
                <c:pt idx="4012">
                  <c:v>43013</c:v>
                </c:pt>
                <c:pt idx="4013">
                  <c:v>43014</c:v>
                </c:pt>
                <c:pt idx="4014">
                  <c:v>43017</c:v>
                </c:pt>
                <c:pt idx="4015">
                  <c:v>43018</c:v>
                </c:pt>
                <c:pt idx="4016">
                  <c:v>43019</c:v>
                </c:pt>
                <c:pt idx="4017">
                  <c:v>43020</c:v>
                </c:pt>
                <c:pt idx="4018">
                  <c:v>43021</c:v>
                </c:pt>
                <c:pt idx="4019">
                  <c:v>43024</c:v>
                </c:pt>
                <c:pt idx="4020">
                  <c:v>43025</c:v>
                </c:pt>
                <c:pt idx="4021">
                  <c:v>43026</c:v>
                </c:pt>
                <c:pt idx="4022">
                  <c:v>43027</c:v>
                </c:pt>
                <c:pt idx="4023">
                  <c:v>43028</c:v>
                </c:pt>
                <c:pt idx="4024">
                  <c:v>43031</c:v>
                </c:pt>
                <c:pt idx="4025">
                  <c:v>43032</c:v>
                </c:pt>
                <c:pt idx="4026">
                  <c:v>43033</c:v>
                </c:pt>
                <c:pt idx="4027">
                  <c:v>43034</c:v>
                </c:pt>
                <c:pt idx="4028">
                  <c:v>43035</c:v>
                </c:pt>
                <c:pt idx="4029">
                  <c:v>43038</c:v>
                </c:pt>
                <c:pt idx="4030">
                  <c:v>43039</c:v>
                </c:pt>
                <c:pt idx="4031">
                  <c:v>43040</c:v>
                </c:pt>
                <c:pt idx="4032">
                  <c:v>43041</c:v>
                </c:pt>
                <c:pt idx="4033">
                  <c:v>43042</c:v>
                </c:pt>
                <c:pt idx="4034">
                  <c:v>43045</c:v>
                </c:pt>
                <c:pt idx="4035">
                  <c:v>43046</c:v>
                </c:pt>
                <c:pt idx="4036">
                  <c:v>43047</c:v>
                </c:pt>
                <c:pt idx="4037">
                  <c:v>43048</c:v>
                </c:pt>
                <c:pt idx="4038">
                  <c:v>43049</c:v>
                </c:pt>
                <c:pt idx="4039">
                  <c:v>43052</c:v>
                </c:pt>
                <c:pt idx="4040">
                  <c:v>43053</c:v>
                </c:pt>
                <c:pt idx="4041">
                  <c:v>43054</c:v>
                </c:pt>
                <c:pt idx="4042">
                  <c:v>43055</c:v>
                </c:pt>
                <c:pt idx="4043">
                  <c:v>43056</c:v>
                </c:pt>
                <c:pt idx="4044">
                  <c:v>43059</c:v>
                </c:pt>
                <c:pt idx="4045">
                  <c:v>43060</c:v>
                </c:pt>
                <c:pt idx="4046">
                  <c:v>43061</c:v>
                </c:pt>
                <c:pt idx="4047">
                  <c:v>43062</c:v>
                </c:pt>
                <c:pt idx="4048">
                  <c:v>43063</c:v>
                </c:pt>
                <c:pt idx="4049">
                  <c:v>43066</c:v>
                </c:pt>
                <c:pt idx="4050">
                  <c:v>43067</c:v>
                </c:pt>
                <c:pt idx="4051">
                  <c:v>43068</c:v>
                </c:pt>
                <c:pt idx="4052">
                  <c:v>43069</c:v>
                </c:pt>
                <c:pt idx="4053">
                  <c:v>43070</c:v>
                </c:pt>
                <c:pt idx="4054">
                  <c:v>43073</c:v>
                </c:pt>
                <c:pt idx="4055">
                  <c:v>43074</c:v>
                </c:pt>
                <c:pt idx="4056">
                  <c:v>43075</c:v>
                </c:pt>
                <c:pt idx="4057">
                  <c:v>43076</c:v>
                </c:pt>
                <c:pt idx="4058">
                  <c:v>43077</c:v>
                </c:pt>
                <c:pt idx="4059">
                  <c:v>43080</c:v>
                </c:pt>
                <c:pt idx="4060">
                  <c:v>43081</c:v>
                </c:pt>
                <c:pt idx="4061">
                  <c:v>43082</c:v>
                </c:pt>
                <c:pt idx="4062">
                  <c:v>43083</c:v>
                </c:pt>
                <c:pt idx="4063">
                  <c:v>43084</c:v>
                </c:pt>
                <c:pt idx="4064">
                  <c:v>43087</c:v>
                </c:pt>
                <c:pt idx="4065">
                  <c:v>43088</c:v>
                </c:pt>
                <c:pt idx="4066">
                  <c:v>43089</c:v>
                </c:pt>
                <c:pt idx="4067">
                  <c:v>43090</c:v>
                </c:pt>
                <c:pt idx="4068">
                  <c:v>43091</c:v>
                </c:pt>
                <c:pt idx="4069">
                  <c:v>43096</c:v>
                </c:pt>
                <c:pt idx="4070">
                  <c:v>43097</c:v>
                </c:pt>
                <c:pt idx="4071">
                  <c:v>43098</c:v>
                </c:pt>
                <c:pt idx="4072">
                  <c:v>43102</c:v>
                </c:pt>
                <c:pt idx="4073">
                  <c:v>43103</c:v>
                </c:pt>
                <c:pt idx="4074">
                  <c:v>43104</c:v>
                </c:pt>
                <c:pt idx="4075">
                  <c:v>43105</c:v>
                </c:pt>
                <c:pt idx="4076">
                  <c:v>43108</c:v>
                </c:pt>
                <c:pt idx="4077">
                  <c:v>43109</c:v>
                </c:pt>
                <c:pt idx="4078">
                  <c:v>43110</c:v>
                </c:pt>
                <c:pt idx="4079">
                  <c:v>43111</c:v>
                </c:pt>
                <c:pt idx="4080">
                  <c:v>43112</c:v>
                </c:pt>
                <c:pt idx="4081">
                  <c:v>43115</c:v>
                </c:pt>
                <c:pt idx="4082">
                  <c:v>43116</c:v>
                </c:pt>
                <c:pt idx="4083">
                  <c:v>43117</c:v>
                </c:pt>
                <c:pt idx="4084">
                  <c:v>43118</c:v>
                </c:pt>
                <c:pt idx="4085">
                  <c:v>43119</c:v>
                </c:pt>
                <c:pt idx="4086">
                  <c:v>43122</c:v>
                </c:pt>
                <c:pt idx="4087">
                  <c:v>43123</c:v>
                </c:pt>
                <c:pt idx="4088">
                  <c:v>43124</c:v>
                </c:pt>
                <c:pt idx="4089">
                  <c:v>43125</c:v>
                </c:pt>
                <c:pt idx="4090">
                  <c:v>43126</c:v>
                </c:pt>
                <c:pt idx="4091">
                  <c:v>43129</c:v>
                </c:pt>
                <c:pt idx="4092">
                  <c:v>43130</c:v>
                </c:pt>
                <c:pt idx="4093">
                  <c:v>43131</c:v>
                </c:pt>
                <c:pt idx="4094">
                  <c:v>43132</c:v>
                </c:pt>
                <c:pt idx="4095">
                  <c:v>43133</c:v>
                </c:pt>
                <c:pt idx="4096">
                  <c:v>43136</c:v>
                </c:pt>
                <c:pt idx="4097">
                  <c:v>43137</c:v>
                </c:pt>
                <c:pt idx="4098">
                  <c:v>43138</c:v>
                </c:pt>
                <c:pt idx="4099">
                  <c:v>43139</c:v>
                </c:pt>
                <c:pt idx="4100">
                  <c:v>43140</c:v>
                </c:pt>
                <c:pt idx="4101">
                  <c:v>43143</c:v>
                </c:pt>
                <c:pt idx="4102">
                  <c:v>43144</c:v>
                </c:pt>
                <c:pt idx="4103">
                  <c:v>43145</c:v>
                </c:pt>
                <c:pt idx="4104">
                  <c:v>43146</c:v>
                </c:pt>
                <c:pt idx="4105">
                  <c:v>43147</c:v>
                </c:pt>
                <c:pt idx="4106">
                  <c:v>43150</c:v>
                </c:pt>
                <c:pt idx="4107">
                  <c:v>43151</c:v>
                </c:pt>
                <c:pt idx="4108">
                  <c:v>43152</c:v>
                </c:pt>
                <c:pt idx="4109">
                  <c:v>43153</c:v>
                </c:pt>
                <c:pt idx="4110">
                  <c:v>43154</c:v>
                </c:pt>
                <c:pt idx="4111">
                  <c:v>43157</c:v>
                </c:pt>
                <c:pt idx="4112">
                  <c:v>43158</c:v>
                </c:pt>
                <c:pt idx="4113">
                  <c:v>43159</c:v>
                </c:pt>
                <c:pt idx="4114">
                  <c:v>43160</c:v>
                </c:pt>
                <c:pt idx="4115">
                  <c:v>43161</c:v>
                </c:pt>
                <c:pt idx="4116">
                  <c:v>43164</c:v>
                </c:pt>
                <c:pt idx="4117">
                  <c:v>43165</c:v>
                </c:pt>
                <c:pt idx="4118">
                  <c:v>43166</c:v>
                </c:pt>
                <c:pt idx="4119">
                  <c:v>43167</c:v>
                </c:pt>
                <c:pt idx="4120">
                  <c:v>43168</c:v>
                </c:pt>
                <c:pt idx="4121">
                  <c:v>43171</c:v>
                </c:pt>
                <c:pt idx="4122">
                  <c:v>43172</c:v>
                </c:pt>
                <c:pt idx="4123">
                  <c:v>43173</c:v>
                </c:pt>
                <c:pt idx="4124">
                  <c:v>43174</c:v>
                </c:pt>
                <c:pt idx="4125">
                  <c:v>43175</c:v>
                </c:pt>
                <c:pt idx="4126">
                  <c:v>43178</c:v>
                </c:pt>
                <c:pt idx="4127">
                  <c:v>43179</c:v>
                </c:pt>
                <c:pt idx="4128">
                  <c:v>43180</c:v>
                </c:pt>
                <c:pt idx="4129">
                  <c:v>43181</c:v>
                </c:pt>
                <c:pt idx="4130">
                  <c:v>43182</c:v>
                </c:pt>
                <c:pt idx="4131">
                  <c:v>43185</c:v>
                </c:pt>
                <c:pt idx="4132">
                  <c:v>43186</c:v>
                </c:pt>
                <c:pt idx="4133">
                  <c:v>43187</c:v>
                </c:pt>
                <c:pt idx="4134">
                  <c:v>43188</c:v>
                </c:pt>
                <c:pt idx="4135">
                  <c:v>43193</c:v>
                </c:pt>
                <c:pt idx="4136">
                  <c:v>43194</c:v>
                </c:pt>
                <c:pt idx="4137">
                  <c:v>43195</c:v>
                </c:pt>
                <c:pt idx="4138">
                  <c:v>43196</c:v>
                </c:pt>
                <c:pt idx="4139">
                  <c:v>43199</c:v>
                </c:pt>
                <c:pt idx="4140">
                  <c:v>43200</c:v>
                </c:pt>
                <c:pt idx="4141">
                  <c:v>43201</c:v>
                </c:pt>
                <c:pt idx="4142">
                  <c:v>43202</c:v>
                </c:pt>
                <c:pt idx="4143">
                  <c:v>43203</c:v>
                </c:pt>
                <c:pt idx="4144">
                  <c:v>43206</c:v>
                </c:pt>
                <c:pt idx="4145">
                  <c:v>43207</c:v>
                </c:pt>
                <c:pt idx="4146">
                  <c:v>43208</c:v>
                </c:pt>
                <c:pt idx="4147">
                  <c:v>43209</c:v>
                </c:pt>
                <c:pt idx="4148">
                  <c:v>43210</c:v>
                </c:pt>
                <c:pt idx="4149">
                  <c:v>43213</c:v>
                </c:pt>
                <c:pt idx="4150">
                  <c:v>43214</c:v>
                </c:pt>
                <c:pt idx="4151">
                  <c:v>43215</c:v>
                </c:pt>
                <c:pt idx="4152">
                  <c:v>43216</c:v>
                </c:pt>
                <c:pt idx="4153">
                  <c:v>43217</c:v>
                </c:pt>
                <c:pt idx="4154">
                  <c:v>43220</c:v>
                </c:pt>
                <c:pt idx="4155">
                  <c:v>43221</c:v>
                </c:pt>
                <c:pt idx="4156">
                  <c:v>43222</c:v>
                </c:pt>
                <c:pt idx="4157">
                  <c:v>43223</c:v>
                </c:pt>
                <c:pt idx="4158">
                  <c:v>43224</c:v>
                </c:pt>
                <c:pt idx="4159">
                  <c:v>43228</c:v>
                </c:pt>
                <c:pt idx="4160">
                  <c:v>43229</c:v>
                </c:pt>
                <c:pt idx="4161">
                  <c:v>43230</c:v>
                </c:pt>
                <c:pt idx="4162">
                  <c:v>43231</c:v>
                </c:pt>
                <c:pt idx="4163">
                  <c:v>43234</c:v>
                </c:pt>
                <c:pt idx="4164">
                  <c:v>43235</c:v>
                </c:pt>
                <c:pt idx="4165">
                  <c:v>43236</c:v>
                </c:pt>
                <c:pt idx="4166">
                  <c:v>43237</c:v>
                </c:pt>
                <c:pt idx="4167">
                  <c:v>43238</c:v>
                </c:pt>
                <c:pt idx="4168">
                  <c:v>43241</c:v>
                </c:pt>
                <c:pt idx="4169">
                  <c:v>43242</c:v>
                </c:pt>
                <c:pt idx="4170">
                  <c:v>43243</c:v>
                </c:pt>
                <c:pt idx="4171">
                  <c:v>43244</c:v>
                </c:pt>
                <c:pt idx="4172">
                  <c:v>43245</c:v>
                </c:pt>
                <c:pt idx="4173">
                  <c:v>43249</c:v>
                </c:pt>
                <c:pt idx="4174">
                  <c:v>43250</c:v>
                </c:pt>
                <c:pt idx="4175">
                  <c:v>43251</c:v>
                </c:pt>
                <c:pt idx="4176">
                  <c:v>43252</c:v>
                </c:pt>
                <c:pt idx="4177">
                  <c:v>43255</c:v>
                </c:pt>
                <c:pt idx="4178">
                  <c:v>43256</c:v>
                </c:pt>
                <c:pt idx="4179">
                  <c:v>43257</c:v>
                </c:pt>
                <c:pt idx="4180">
                  <c:v>43258</c:v>
                </c:pt>
                <c:pt idx="4181">
                  <c:v>43259</c:v>
                </c:pt>
                <c:pt idx="4182">
                  <c:v>43262</c:v>
                </c:pt>
                <c:pt idx="4183">
                  <c:v>43263</c:v>
                </c:pt>
                <c:pt idx="4184">
                  <c:v>43264</c:v>
                </c:pt>
                <c:pt idx="4185">
                  <c:v>43265</c:v>
                </c:pt>
                <c:pt idx="4186">
                  <c:v>43266</c:v>
                </c:pt>
                <c:pt idx="4187">
                  <c:v>43269</c:v>
                </c:pt>
                <c:pt idx="4188">
                  <c:v>43270</c:v>
                </c:pt>
                <c:pt idx="4189">
                  <c:v>43271</c:v>
                </c:pt>
                <c:pt idx="4190">
                  <c:v>43272</c:v>
                </c:pt>
                <c:pt idx="4191">
                  <c:v>43273</c:v>
                </c:pt>
                <c:pt idx="4192">
                  <c:v>43276</c:v>
                </c:pt>
                <c:pt idx="4193">
                  <c:v>43277</c:v>
                </c:pt>
                <c:pt idx="4194">
                  <c:v>43278</c:v>
                </c:pt>
                <c:pt idx="4195">
                  <c:v>43279</c:v>
                </c:pt>
                <c:pt idx="4196">
                  <c:v>43280</c:v>
                </c:pt>
                <c:pt idx="4197">
                  <c:v>43283</c:v>
                </c:pt>
                <c:pt idx="4198">
                  <c:v>43284</c:v>
                </c:pt>
                <c:pt idx="4199">
                  <c:v>43285</c:v>
                </c:pt>
                <c:pt idx="4200">
                  <c:v>43286</c:v>
                </c:pt>
                <c:pt idx="4201">
                  <c:v>43287</c:v>
                </c:pt>
                <c:pt idx="4202">
                  <c:v>43290</c:v>
                </c:pt>
                <c:pt idx="4203">
                  <c:v>43291</c:v>
                </c:pt>
                <c:pt idx="4204">
                  <c:v>43292</c:v>
                </c:pt>
                <c:pt idx="4205">
                  <c:v>43293</c:v>
                </c:pt>
                <c:pt idx="4206">
                  <c:v>43294</c:v>
                </c:pt>
                <c:pt idx="4207">
                  <c:v>43297</c:v>
                </c:pt>
                <c:pt idx="4208">
                  <c:v>43298</c:v>
                </c:pt>
                <c:pt idx="4209">
                  <c:v>43299</c:v>
                </c:pt>
                <c:pt idx="4210">
                  <c:v>43300</c:v>
                </c:pt>
                <c:pt idx="4211">
                  <c:v>43301</c:v>
                </c:pt>
                <c:pt idx="4212">
                  <c:v>43304</c:v>
                </c:pt>
                <c:pt idx="4213">
                  <c:v>43305</c:v>
                </c:pt>
                <c:pt idx="4214">
                  <c:v>43306</c:v>
                </c:pt>
                <c:pt idx="4215">
                  <c:v>43307</c:v>
                </c:pt>
                <c:pt idx="4216">
                  <c:v>43308</c:v>
                </c:pt>
                <c:pt idx="4217">
                  <c:v>43311</c:v>
                </c:pt>
                <c:pt idx="4218">
                  <c:v>43312</c:v>
                </c:pt>
                <c:pt idx="4219">
                  <c:v>43313</c:v>
                </c:pt>
                <c:pt idx="4220">
                  <c:v>43314</c:v>
                </c:pt>
                <c:pt idx="4221">
                  <c:v>43315</c:v>
                </c:pt>
                <c:pt idx="4222">
                  <c:v>43318</c:v>
                </c:pt>
                <c:pt idx="4223">
                  <c:v>43319</c:v>
                </c:pt>
                <c:pt idx="4224">
                  <c:v>43320</c:v>
                </c:pt>
                <c:pt idx="4225">
                  <c:v>43321</c:v>
                </c:pt>
                <c:pt idx="4226">
                  <c:v>43322</c:v>
                </c:pt>
                <c:pt idx="4227">
                  <c:v>43325</c:v>
                </c:pt>
                <c:pt idx="4228">
                  <c:v>43326</c:v>
                </c:pt>
                <c:pt idx="4229">
                  <c:v>43327</c:v>
                </c:pt>
                <c:pt idx="4230">
                  <c:v>43328</c:v>
                </c:pt>
                <c:pt idx="4231">
                  <c:v>43329</c:v>
                </c:pt>
                <c:pt idx="4232">
                  <c:v>43332</c:v>
                </c:pt>
                <c:pt idx="4233">
                  <c:v>43333</c:v>
                </c:pt>
                <c:pt idx="4234">
                  <c:v>43334</c:v>
                </c:pt>
                <c:pt idx="4235">
                  <c:v>43335</c:v>
                </c:pt>
                <c:pt idx="4236">
                  <c:v>43336</c:v>
                </c:pt>
                <c:pt idx="4237">
                  <c:v>43340</c:v>
                </c:pt>
                <c:pt idx="4238">
                  <c:v>43341</c:v>
                </c:pt>
                <c:pt idx="4239">
                  <c:v>43342</c:v>
                </c:pt>
                <c:pt idx="4240">
                  <c:v>43343</c:v>
                </c:pt>
                <c:pt idx="4241">
                  <c:v>43346</c:v>
                </c:pt>
                <c:pt idx="4242">
                  <c:v>43347</c:v>
                </c:pt>
                <c:pt idx="4243">
                  <c:v>43348</c:v>
                </c:pt>
                <c:pt idx="4244">
                  <c:v>43349</c:v>
                </c:pt>
                <c:pt idx="4245">
                  <c:v>43350</c:v>
                </c:pt>
                <c:pt idx="4246">
                  <c:v>43353</c:v>
                </c:pt>
                <c:pt idx="4247">
                  <c:v>43354</c:v>
                </c:pt>
                <c:pt idx="4248">
                  <c:v>43355</c:v>
                </c:pt>
                <c:pt idx="4249">
                  <c:v>43356</c:v>
                </c:pt>
                <c:pt idx="4250">
                  <c:v>43357</c:v>
                </c:pt>
                <c:pt idx="4251">
                  <c:v>43360</c:v>
                </c:pt>
                <c:pt idx="4252">
                  <c:v>43361</c:v>
                </c:pt>
                <c:pt idx="4253">
                  <c:v>43362</c:v>
                </c:pt>
                <c:pt idx="4254">
                  <c:v>43363</c:v>
                </c:pt>
                <c:pt idx="4255">
                  <c:v>43364</c:v>
                </c:pt>
                <c:pt idx="4256">
                  <c:v>43367</c:v>
                </c:pt>
                <c:pt idx="4257">
                  <c:v>43368</c:v>
                </c:pt>
                <c:pt idx="4258">
                  <c:v>43369</c:v>
                </c:pt>
                <c:pt idx="4259">
                  <c:v>43370</c:v>
                </c:pt>
                <c:pt idx="4260">
                  <c:v>43371</c:v>
                </c:pt>
                <c:pt idx="4261">
                  <c:v>43374</c:v>
                </c:pt>
                <c:pt idx="4262">
                  <c:v>43375</c:v>
                </c:pt>
                <c:pt idx="4263">
                  <c:v>43376</c:v>
                </c:pt>
                <c:pt idx="4264">
                  <c:v>43377</c:v>
                </c:pt>
                <c:pt idx="4265">
                  <c:v>43378</c:v>
                </c:pt>
                <c:pt idx="4266">
                  <c:v>43381</c:v>
                </c:pt>
                <c:pt idx="4267">
                  <c:v>43382</c:v>
                </c:pt>
                <c:pt idx="4268">
                  <c:v>43383</c:v>
                </c:pt>
                <c:pt idx="4269">
                  <c:v>43384</c:v>
                </c:pt>
                <c:pt idx="4270">
                  <c:v>43385</c:v>
                </c:pt>
                <c:pt idx="4271">
                  <c:v>43388</c:v>
                </c:pt>
                <c:pt idx="4272">
                  <c:v>43389</c:v>
                </c:pt>
                <c:pt idx="4273">
                  <c:v>43390</c:v>
                </c:pt>
                <c:pt idx="4274">
                  <c:v>43391</c:v>
                </c:pt>
                <c:pt idx="4275">
                  <c:v>43392</c:v>
                </c:pt>
                <c:pt idx="4276">
                  <c:v>43395</c:v>
                </c:pt>
                <c:pt idx="4277">
                  <c:v>43396</c:v>
                </c:pt>
                <c:pt idx="4278">
                  <c:v>43397</c:v>
                </c:pt>
                <c:pt idx="4279">
                  <c:v>43398</c:v>
                </c:pt>
                <c:pt idx="4280">
                  <c:v>43399</c:v>
                </c:pt>
                <c:pt idx="4281">
                  <c:v>43402</c:v>
                </c:pt>
                <c:pt idx="4282">
                  <c:v>43403</c:v>
                </c:pt>
                <c:pt idx="4283">
                  <c:v>43404</c:v>
                </c:pt>
                <c:pt idx="4284">
                  <c:v>43405</c:v>
                </c:pt>
                <c:pt idx="4285">
                  <c:v>43406</c:v>
                </c:pt>
                <c:pt idx="4286">
                  <c:v>43409</c:v>
                </c:pt>
                <c:pt idx="4287">
                  <c:v>43410</c:v>
                </c:pt>
                <c:pt idx="4288">
                  <c:v>43411</c:v>
                </c:pt>
                <c:pt idx="4289">
                  <c:v>43412</c:v>
                </c:pt>
                <c:pt idx="4290">
                  <c:v>43413</c:v>
                </c:pt>
                <c:pt idx="4291">
                  <c:v>43416</c:v>
                </c:pt>
                <c:pt idx="4292">
                  <c:v>43417</c:v>
                </c:pt>
                <c:pt idx="4293">
                  <c:v>43418</c:v>
                </c:pt>
                <c:pt idx="4294">
                  <c:v>43419</c:v>
                </c:pt>
                <c:pt idx="4295">
                  <c:v>43420</c:v>
                </c:pt>
                <c:pt idx="4296">
                  <c:v>43423</c:v>
                </c:pt>
                <c:pt idx="4297">
                  <c:v>43424</c:v>
                </c:pt>
                <c:pt idx="4298">
                  <c:v>43425</c:v>
                </c:pt>
                <c:pt idx="4299">
                  <c:v>43426</c:v>
                </c:pt>
                <c:pt idx="4300">
                  <c:v>43427</c:v>
                </c:pt>
                <c:pt idx="4301">
                  <c:v>43430</c:v>
                </c:pt>
                <c:pt idx="4302">
                  <c:v>43431</c:v>
                </c:pt>
                <c:pt idx="4303">
                  <c:v>43432</c:v>
                </c:pt>
                <c:pt idx="4304">
                  <c:v>43433</c:v>
                </c:pt>
                <c:pt idx="4305">
                  <c:v>43434</c:v>
                </c:pt>
                <c:pt idx="4306">
                  <c:v>43437</c:v>
                </c:pt>
                <c:pt idx="4307">
                  <c:v>43438</c:v>
                </c:pt>
                <c:pt idx="4308">
                  <c:v>43439</c:v>
                </c:pt>
                <c:pt idx="4309">
                  <c:v>43440</c:v>
                </c:pt>
                <c:pt idx="4310">
                  <c:v>43441</c:v>
                </c:pt>
                <c:pt idx="4311">
                  <c:v>43444</c:v>
                </c:pt>
                <c:pt idx="4312">
                  <c:v>43445</c:v>
                </c:pt>
                <c:pt idx="4313">
                  <c:v>43446</c:v>
                </c:pt>
                <c:pt idx="4314">
                  <c:v>43447</c:v>
                </c:pt>
                <c:pt idx="4315">
                  <c:v>43448</c:v>
                </c:pt>
                <c:pt idx="4316">
                  <c:v>43451</c:v>
                </c:pt>
                <c:pt idx="4317">
                  <c:v>43452</c:v>
                </c:pt>
                <c:pt idx="4318">
                  <c:v>43453</c:v>
                </c:pt>
                <c:pt idx="4319">
                  <c:v>43454</c:v>
                </c:pt>
                <c:pt idx="4320">
                  <c:v>43455</c:v>
                </c:pt>
                <c:pt idx="4321">
                  <c:v>43458</c:v>
                </c:pt>
                <c:pt idx="4322">
                  <c:v>43461</c:v>
                </c:pt>
                <c:pt idx="4323">
                  <c:v>43462</c:v>
                </c:pt>
                <c:pt idx="4324">
                  <c:v>43465</c:v>
                </c:pt>
                <c:pt idx="4325">
                  <c:v>43467</c:v>
                </c:pt>
                <c:pt idx="4326">
                  <c:v>43468</c:v>
                </c:pt>
                <c:pt idx="4327">
                  <c:v>43469</c:v>
                </c:pt>
                <c:pt idx="4328">
                  <c:v>43472</c:v>
                </c:pt>
                <c:pt idx="4329">
                  <c:v>43473</c:v>
                </c:pt>
                <c:pt idx="4330">
                  <c:v>43474</c:v>
                </c:pt>
                <c:pt idx="4331">
                  <c:v>43475</c:v>
                </c:pt>
                <c:pt idx="4332">
                  <c:v>43476</c:v>
                </c:pt>
                <c:pt idx="4333">
                  <c:v>43479</c:v>
                </c:pt>
                <c:pt idx="4334">
                  <c:v>43480</c:v>
                </c:pt>
                <c:pt idx="4335">
                  <c:v>43481</c:v>
                </c:pt>
                <c:pt idx="4336">
                  <c:v>43482</c:v>
                </c:pt>
                <c:pt idx="4337">
                  <c:v>43483</c:v>
                </c:pt>
                <c:pt idx="4338">
                  <c:v>43486</c:v>
                </c:pt>
                <c:pt idx="4339">
                  <c:v>43487</c:v>
                </c:pt>
                <c:pt idx="4340">
                  <c:v>43488</c:v>
                </c:pt>
                <c:pt idx="4341">
                  <c:v>43489</c:v>
                </c:pt>
                <c:pt idx="4342">
                  <c:v>43490</c:v>
                </c:pt>
                <c:pt idx="4343">
                  <c:v>43493</c:v>
                </c:pt>
                <c:pt idx="4344">
                  <c:v>43494</c:v>
                </c:pt>
                <c:pt idx="4345">
                  <c:v>43495</c:v>
                </c:pt>
                <c:pt idx="4346">
                  <c:v>43496</c:v>
                </c:pt>
                <c:pt idx="4347">
                  <c:v>43497</c:v>
                </c:pt>
                <c:pt idx="4348">
                  <c:v>43500</c:v>
                </c:pt>
                <c:pt idx="4349">
                  <c:v>43501</c:v>
                </c:pt>
                <c:pt idx="4350">
                  <c:v>43502</c:v>
                </c:pt>
                <c:pt idx="4351">
                  <c:v>43503</c:v>
                </c:pt>
                <c:pt idx="4352">
                  <c:v>43504</c:v>
                </c:pt>
                <c:pt idx="4353">
                  <c:v>43507</c:v>
                </c:pt>
                <c:pt idx="4354">
                  <c:v>43508</c:v>
                </c:pt>
                <c:pt idx="4355">
                  <c:v>43509</c:v>
                </c:pt>
                <c:pt idx="4356">
                  <c:v>43510</c:v>
                </c:pt>
                <c:pt idx="4357">
                  <c:v>43511</c:v>
                </c:pt>
                <c:pt idx="4358">
                  <c:v>43514</c:v>
                </c:pt>
                <c:pt idx="4359">
                  <c:v>43515</c:v>
                </c:pt>
                <c:pt idx="4360">
                  <c:v>43516</c:v>
                </c:pt>
                <c:pt idx="4361">
                  <c:v>43517</c:v>
                </c:pt>
                <c:pt idx="4362">
                  <c:v>43518</c:v>
                </c:pt>
                <c:pt idx="4363">
                  <c:v>43521</c:v>
                </c:pt>
                <c:pt idx="4364">
                  <c:v>43522</c:v>
                </c:pt>
                <c:pt idx="4365">
                  <c:v>43523</c:v>
                </c:pt>
                <c:pt idx="4366">
                  <c:v>43524</c:v>
                </c:pt>
                <c:pt idx="4367">
                  <c:v>43525</c:v>
                </c:pt>
                <c:pt idx="4368">
                  <c:v>43528</c:v>
                </c:pt>
                <c:pt idx="4369">
                  <c:v>43529</c:v>
                </c:pt>
                <c:pt idx="4370">
                  <c:v>43530</c:v>
                </c:pt>
                <c:pt idx="4371">
                  <c:v>43531</c:v>
                </c:pt>
                <c:pt idx="4372">
                  <c:v>43532</c:v>
                </c:pt>
                <c:pt idx="4373">
                  <c:v>43535</c:v>
                </c:pt>
                <c:pt idx="4374">
                  <c:v>43536</c:v>
                </c:pt>
                <c:pt idx="4375">
                  <c:v>43537</c:v>
                </c:pt>
                <c:pt idx="4376">
                  <c:v>43538</c:v>
                </c:pt>
                <c:pt idx="4377">
                  <c:v>43539</c:v>
                </c:pt>
                <c:pt idx="4378">
                  <c:v>43542</c:v>
                </c:pt>
                <c:pt idx="4379">
                  <c:v>43543</c:v>
                </c:pt>
                <c:pt idx="4380">
                  <c:v>43544</c:v>
                </c:pt>
                <c:pt idx="4381">
                  <c:v>43545</c:v>
                </c:pt>
                <c:pt idx="4382">
                  <c:v>43546</c:v>
                </c:pt>
                <c:pt idx="4383">
                  <c:v>43549</c:v>
                </c:pt>
                <c:pt idx="4384">
                  <c:v>43550</c:v>
                </c:pt>
                <c:pt idx="4385">
                  <c:v>43551</c:v>
                </c:pt>
                <c:pt idx="4386">
                  <c:v>43552</c:v>
                </c:pt>
                <c:pt idx="4387">
                  <c:v>43553</c:v>
                </c:pt>
                <c:pt idx="4388">
                  <c:v>43556</c:v>
                </c:pt>
                <c:pt idx="4389">
                  <c:v>43557</c:v>
                </c:pt>
                <c:pt idx="4390">
                  <c:v>43558</c:v>
                </c:pt>
                <c:pt idx="4391">
                  <c:v>43559</c:v>
                </c:pt>
                <c:pt idx="4392">
                  <c:v>43560</c:v>
                </c:pt>
                <c:pt idx="4393">
                  <c:v>43563</c:v>
                </c:pt>
                <c:pt idx="4394">
                  <c:v>43564</c:v>
                </c:pt>
                <c:pt idx="4395">
                  <c:v>43565</c:v>
                </c:pt>
                <c:pt idx="4396">
                  <c:v>43566</c:v>
                </c:pt>
                <c:pt idx="4397">
                  <c:v>43567</c:v>
                </c:pt>
                <c:pt idx="4398">
                  <c:v>43570</c:v>
                </c:pt>
                <c:pt idx="4399">
                  <c:v>43571</c:v>
                </c:pt>
                <c:pt idx="4400">
                  <c:v>43572</c:v>
                </c:pt>
                <c:pt idx="4401">
                  <c:v>43573</c:v>
                </c:pt>
                <c:pt idx="4402">
                  <c:v>43578</c:v>
                </c:pt>
                <c:pt idx="4403">
                  <c:v>43579</c:v>
                </c:pt>
                <c:pt idx="4404">
                  <c:v>43580</c:v>
                </c:pt>
                <c:pt idx="4405">
                  <c:v>43581</c:v>
                </c:pt>
                <c:pt idx="4406">
                  <c:v>43584</c:v>
                </c:pt>
                <c:pt idx="4407">
                  <c:v>43585</c:v>
                </c:pt>
                <c:pt idx="4408">
                  <c:v>43586</c:v>
                </c:pt>
                <c:pt idx="4409">
                  <c:v>43587</c:v>
                </c:pt>
                <c:pt idx="4410">
                  <c:v>43588</c:v>
                </c:pt>
                <c:pt idx="4411">
                  <c:v>43592</c:v>
                </c:pt>
                <c:pt idx="4412">
                  <c:v>43593</c:v>
                </c:pt>
                <c:pt idx="4413">
                  <c:v>43594</c:v>
                </c:pt>
                <c:pt idx="4414">
                  <c:v>43595</c:v>
                </c:pt>
                <c:pt idx="4415">
                  <c:v>43598</c:v>
                </c:pt>
                <c:pt idx="4416">
                  <c:v>43599</c:v>
                </c:pt>
                <c:pt idx="4417">
                  <c:v>43600</c:v>
                </c:pt>
                <c:pt idx="4418">
                  <c:v>43601</c:v>
                </c:pt>
                <c:pt idx="4419">
                  <c:v>43602</c:v>
                </c:pt>
                <c:pt idx="4420">
                  <c:v>43605</c:v>
                </c:pt>
                <c:pt idx="4421">
                  <c:v>43606</c:v>
                </c:pt>
                <c:pt idx="4422">
                  <c:v>43607</c:v>
                </c:pt>
                <c:pt idx="4423">
                  <c:v>43608</c:v>
                </c:pt>
                <c:pt idx="4424">
                  <c:v>43609</c:v>
                </c:pt>
                <c:pt idx="4425">
                  <c:v>43613</c:v>
                </c:pt>
                <c:pt idx="4426">
                  <c:v>43614</c:v>
                </c:pt>
                <c:pt idx="4427">
                  <c:v>43615</c:v>
                </c:pt>
                <c:pt idx="4428">
                  <c:v>43616</c:v>
                </c:pt>
                <c:pt idx="4429">
                  <c:v>43619</c:v>
                </c:pt>
                <c:pt idx="4430">
                  <c:v>43620</c:v>
                </c:pt>
                <c:pt idx="4431">
                  <c:v>43621</c:v>
                </c:pt>
                <c:pt idx="4432">
                  <c:v>43622</c:v>
                </c:pt>
                <c:pt idx="4433">
                  <c:v>43623</c:v>
                </c:pt>
                <c:pt idx="4434">
                  <c:v>43626</c:v>
                </c:pt>
                <c:pt idx="4435">
                  <c:v>43627</c:v>
                </c:pt>
                <c:pt idx="4436">
                  <c:v>43628</c:v>
                </c:pt>
                <c:pt idx="4437">
                  <c:v>43629</c:v>
                </c:pt>
                <c:pt idx="4438">
                  <c:v>43630</c:v>
                </c:pt>
                <c:pt idx="4439">
                  <c:v>43633</c:v>
                </c:pt>
                <c:pt idx="4440">
                  <c:v>43634</c:v>
                </c:pt>
                <c:pt idx="4441">
                  <c:v>43635</c:v>
                </c:pt>
                <c:pt idx="4442">
                  <c:v>43636</c:v>
                </c:pt>
                <c:pt idx="4443">
                  <c:v>43637</c:v>
                </c:pt>
                <c:pt idx="4444">
                  <c:v>43640</c:v>
                </c:pt>
                <c:pt idx="4445">
                  <c:v>43641</c:v>
                </c:pt>
                <c:pt idx="4446">
                  <c:v>43642</c:v>
                </c:pt>
                <c:pt idx="4447">
                  <c:v>43643</c:v>
                </c:pt>
                <c:pt idx="4448">
                  <c:v>43644</c:v>
                </c:pt>
                <c:pt idx="4449">
                  <c:v>43647</c:v>
                </c:pt>
                <c:pt idx="4450">
                  <c:v>43648</c:v>
                </c:pt>
                <c:pt idx="4451">
                  <c:v>43649</c:v>
                </c:pt>
                <c:pt idx="4452">
                  <c:v>43650</c:v>
                </c:pt>
                <c:pt idx="4453">
                  <c:v>43651</c:v>
                </c:pt>
                <c:pt idx="4454">
                  <c:v>43654</c:v>
                </c:pt>
                <c:pt idx="4455">
                  <c:v>43655</c:v>
                </c:pt>
                <c:pt idx="4456">
                  <c:v>43656</c:v>
                </c:pt>
                <c:pt idx="4457">
                  <c:v>43657</c:v>
                </c:pt>
                <c:pt idx="4458">
                  <c:v>43658</c:v>
                </c:pt>
                <c:pt idx="4459">
                  <c:v>43661</c:v>
                </c:pt>
                <c:pt idx="4460">
                  <c:v>43662</c:v>
                </c:pt>
                <c:pt idx="4461">
                  <c:v>43663</c:v>
                </c:pt>
                <c:pt idx="4462">
                  <c:v>43664</c:v>
                </c:pt>
                <c:pt idx="4463">
                  <c:v>43665</c:v>
                </c:pt>
                <c:pt idx="4464">
                  <c:v>43668</c:v>
                </c:pt>
                <c:pt idx="4465">
                  <c:v>43669</c:v>
                </c:pt>
                <c:pt idx="4466">
                  <c:v>43670</c:v>
                </c:pt>
                <c:pt idx="4467">
                  <c:v>43671</c:v>
                </c:pt>
                <c:pt idx="4468">
                  <c:v>43672</c:v>
                </c:pt>
                <c:pt idx="4469">
                  <c:v>43675</c:v>
                </c:pt>
                <c:pt idx="4470">
                  <c:v>43676</c:v>
                </c:pt>
                <c:pt idx="4471">
                  <c:v>43677</c:v>
                </c:pt>
                <c:pt idx="4472">
                  <c:v>43678</c:v>
                </c:pt>
                <c:pt idx="4473">
                  <c:v>43679</c:v>
                </c:pt>
                <c:pt idx="4474">
                  <c:v>43682</c:v>
                </c:pt>
                <c:pt idx="4475">
                  <c:v>43683</c:v>
                </c:pt>
                <c:pt idx="4476">
                  <c:v>43684</c:v>
                </c:pt>
                <c:pt idx="4477">
                  <c:v>43685</c:v>
                </c:pt>
                <c:pt idx="4478">
                  <c:v>43686</c:v>
                </c:pt>
                <c:pt idx="4479">
                  <c:v>43689</c:v>
                </c:pt>
                <c:pt idx="4480">
                  <c:v>43690</c:v>
                </c:pt>
                <c:pt idx="4481">
                  <c:v>43691</c:v>
                </c:pt>
                <c:pt idx="4482">
                  <c:v>43692</c:v>
                </c:pt>
                <c:pt idx="4483">
                  <c:v>43693</c:v>
                </c:pt>
                <c:pt idx="4484">
                  <c:v>43696</c:v>
                </c:pt>
                <c:pt idx="4485">
                  <c:v>43697</c:v>
                </c:pt>
                <c:pt idx="4486">
                  <c:v>43698</c:v>
                </c:pt>
                <c:pt idx="4487">
                  <c:v>43699</c:v>
                </c:pt>
                <c:pt idx="4488">
                  <c:v>43700</c:v>
                </c:pt>
                <c:pt idx="4489">
                  <c:v>43704</c:v>
                </c:pt>
                <c:pt idx="4490">
                  <c:v>43705</c:v>
                </c:pt>
                <c:pt idx="4491">
                  <c:v>43706</c:v>
                </c:pt>
                <c:pt idx="4492">
                  <c:v>43707</c:v>
                </c:pt>
                <c:pt idx="4493">
                  <c:v>43710</c:v>
                </c:pt>
                <c:pt idx="4494">
                  <c:v>43711</c:v>
                </c:pt>
                <c:pt idx="4495">
                  <c:v>43712</c:v>
                </c:pt>
                <c:pt idx="4496">
                  <c:v>43713</c:v>
                </c:pt>
                <c:pt idx="4497">
                  <c:v>43714</c:v>
                </c:pt>
                <c:pt idx="4498">
                  <c:v>43717</c:v>
                </c:pt>
                <c:pt idx="4499">
                  <c:v>43718</c:v>
                </c:pt>
                <c:pt idx="4500">
                  <c:v>43719</c:v>
                </c:pt>
                <c:pt idx="4501">
                  <c:v>43720</c:v>
                </c:pt>
                <c:pt idx="4502">
                  <c:v>43721</c:v>
                </c:pt>
                <c:pt idx="4503">
                  <c:v>43724</c:v>
                </c:pt>
                <c:pt idx="4504">
                  <c:v>43725</c:v>
                </c:pt>
                <c:pt idx="4505">
                  <c:v>43726</c:v>
                </c:pt>
                <c:pt idx="4506">
                  <c:v>43727</c:v>
                </c:pt>
                <c:pt idx="4507">
                  <c:v>43728</c:v>
                </c:pt>
                <c:pt idx="4508">
                  <c:v>43731</c:v>
                </c:pt>
                <c:pt idx="4509">
                  <c:v>43732</c:v>
                </c:pt>
                <c:pt idx="4510">
                  <c:v>43733</c:v>
                </c:pt>
                <c:pt idx="4511">
                  <c:v>43734</c:v>
                </c:pt>
                <c:pt idx="4512">
                  <c:v>43735</c:v>
                </c:pt>
                <c:pt idx="4513">
                  <c:v>43738</c:v>
                </c:pt>
                <c:pt idx="4514">
                  <c:v>43739</c:v>
                </c:pt>
                <c:pt idx="4515">
                  <c:v>43740</c:v>
                </c:pt>
                <c:pt idx="4516">
                  <c:v>43741</c:v>
                </c:pt>
                <c:pt idx="4517">
                  <c:v>43742</c:v>
                </c:pt>
                <c:pt idx="4518">
                  <c:v>43745</c:v>
                </c:pt>
                <c:pt idx="4519">
                  <c:v>43746</c:v>
                </c:pt>
                <c:pt idx="4520">
                  <c:v>43747</c:v>
                </c:pt>
                <c:pt idx="4521">
                  <c:v>43748</c:v>
                </c:pt>
                <c:pt idx="4522">
                  <c:v>43749</c:v>
                </c:pt>
                <c:pt idx="4523">
                  <c:v>43752</c:v>
                </c:pt>
                <c:pt idx="4524">
                  <c:v>43753</c:v>
                </c:pt>
                <c:pt idx="4525">
                  <c:v>43754</c:v>
                </c:pt>
                <c:pt idx="4526">
                  <c:v>43755</c:v>
                </c:pt>
                <c:pt idx="4527">
                  <c:v>43756</c:v>
                </c:pt>
                <c:pt idx="4528">
                  <c:v>43759</c:v>
                </c:pt>
                <c:pt idx="4529">
                  <c:v>43760</c:v>
                </c:pt>
                <c:pt idx="4530">
                  <c:v>43761</c:v>
                </c:pt>
                <c:pt idx="4531">
                  <c:v>43762</c:v>
                </c:pt>
                <c:pt idx="4532">
                  <c:v>43763</c:v>
                </c:pt>
                <c:pt idx="4533">
                  <c:v>43766</c:v>
                </c:pt>
                <c:pt idx="4534">
                  <c:v>43767</c:v>
                </c:pt>
                <c:pt idx="4535">
                  <c:v>43768</c:v>
                </c:pt>
                <c:pt idx="4536">
                  <c:v>43769</c:v>
                </c:pt>
                <c:pt idx="4537">
                  <c:v>43770</c:v>
                </c:pt>
                <c:pt idx="4538">
                  <c:v>43773</c:v>
                </c:pt>
                <c:pt idx="4539">
                  <c:v>43774</c:v>
                </c:pt>
                <c:pt idx="4540">
                  <c:v>43775</c:v>
                </c:pt>
                <c:pt idx="4541">
                  <c:v>43776</c:v>
                </c:pt>
                <c:pt idx="4542">
                  <c:v>43777</c:v>
                </c:pt>
                <c:pt idx="4543">
                  <c:v>43778</c:v>
                </c:pt>
                <c:pt idx="4544">
                  <c:v>43779</c:v>
                </c:pt>
                <c:pt idx="4545">
                  <c:v>43780</c:v>
                </c:pt>
                <c:pt idx="4546">
                  <c:v>43781</c:v>
                </c:pt>
                <c:pt idx="4547">
                  <c:v>43782</c:v>
                </c:pt>
                <c:pt idx="4548">
                  <c:v>43783</c:v>
                </c:pt>
                <c:pt idx="4549">
                  <c:v>43784</c:v>
                </c:pt>
                <c:pt idx="4550">
                  <c:v>43785</c:v>
                </c:pt>
                <c:pt idx="4551">
                  <c:v>43786</c:v>
                </c:pt>
                <c:pt idx="4552">
                  <c:v>43787</c:v>
                </c:pt>
                <c:pt idx="4553">
                  <c:v>43788</c:v>
                </c:pt>
                <c:pt idx="4554">
                  <c:v>43789</c:v>
                </c:pt>
                <c:pt idx="4555">
                  <c:v>43790</c:v>
                </c:pt>
                <c:pt idx="4556">
                  <c:v>43791</c:v>
                </c:pt>
                <c:pt idx="4557">
                  <c:v>43792</c:v>
                </c:pt>
                <c:pt idx="4558">
                  <c:v>43793</c:v>
                </c:pt>
                <c:pt idx="4559">
                  <c:v>43794</c:v>
                </c:pt>
                <c:pt idx="4560">
                  <c:v>43795</c:v>
                </c:pt>
                <c:pt idx="4561">
                  <c:v>43796</c:v>
                </c:pt>
                <c:pt idx="4562">
                  <c:v>43797</c:v>
                </c:pt>
                <c:pt idx="4563">
                  <c:v>43798</c:v>
                </c:pt>
                <c:pt idx="4564">
                  <c:v>43799</c:v>
                </c:pt>
                <c:pt idx="4565">
                  <c:v>43800</c:v>
                </c:pt>
                <c:pt idx="4566">
                  <c:v>43801</c:v>
                </c:pt>
                <c:pt idx="4567">
                  <c:v>43802</c:v>
                </c:pt>
                <c:pt idx="4568">
                  <c:v>43803</c:v>
                </c:pt>
                <c:pt idx="4569">
                  <c:v>43804</c:v>
                </c:pt>
                <c:pt idx="4570">
                  <c:v>43805</c:v>
                </c:pt>
                <c:pt idx="4571">
                  <c:v>43806</c:v>
                </c:pt>
                <c:pt idx="4572">
                  <c:v>43807</c:v>
                </c:pt>
                <c:pt idx="4573">
                  <c:v>43808</c:v>
                </c:pt>
                <c:pt idx="4574">
                  <c:v>43809</c:v>
                </c:pt>
                <c:pt idx="4575">
                  <c:v>43810</c:v>
                </c:pt>
                <c:pt idx="4576">
                  <c:v>43811</c:v>
                </c:pt>
                <c:pt idx="4577">
                  <c:v>43812</c:v>
                </c:pt>
                <c:pt idx="4578">
                  <c:v>43813</c:v>
                </c:pt>
                <c:pt idx="4579">
                  <c:v>43814</c:v>
                </c:pt>
                <c:pt idx="4580">
                  <c:v>43815</c:v>
                </c:pt>
                <c:pt idx="4581">
                  <c:v>43816</c:v>
                </c:pt>
                <c:pt idx="4582">
                  <c:v>43817</c:v>
                </c:pt>
                <c:pt idx="4583">
                  <c:v>43818</c:v>
                </c:pt>
                <c:pt idx="4584">
                  <c:v>43819</c:v>
                </c:pt>
                <c:pt idx="4585">
                  <c:v>43820</c:v>
                </c:pt>
                <c:pt idx="4586">
                  <c:v>43821</c:v>
                </c:pt>
                <c:pt idx="4587">
                  <c:v>43822</c:v>
                </c:pt>
                <c:pt idx="4588">
                  <c:v>43823</c:v>
                </c:pt>
                <c:pt idx="4589">
                  <c:v>43824</c:v>
                </c:pt>
                <c:pt idx="4590">
                  <c:v>43825</c:v>
                </c:pt>
                <c:pt idx="4591">
                  <c:v>43826</c:v>
                </c:pt>
                <c:pt idx="4592">
                  <c:v>43827</c:v>
                </c:pt>
                <c:pt idx="4593">
                  <c:v>43828</c:v>
                </c:pt>
                <c:pt idx="4594">
                  <c:v>43829</c:v>
                </c:pt>
                <c:pt idx="4595">
                  <c:v>43830</c:v>
                </c:pt>
                <c:pt idx="4596">
                  <c:v>43831</c:v>
                </c:pt>
                <c:pt idx="4597">
                  <c:v>43832</c:v>
                </c:pt>
                <c:pt idx="4598">
                  <c:v>43833</c:v>
                </c:pt>
                <c:pt idx="4599">
                  <c:v>43834</c:v>
                </c:pt>
                <c:pt idx="4600">
                  <c:v>43835</c:v>
                </c:pt>
                <c:pt idx="4601">
                  <c:v>43836</c:v>
                </c:pt>
                <c:pt idx="4602">
                  <c:v>43837</c:v>
                </c:pt>
                <c:pt idx="4603">
                  <c:v>43838</c:v>
                </c:pt>
                <c:pt idx="4604">
                  <c:v>43839</c:v>
                </c:pt>
                <c:pt idx="4605">
                  <c:v>43840</c:v>
                </c:pt>
                <c:pt idx="4606">
                  <c:v>43841</c:v>
                </c:pt>
                <c:pt idx="4607">
                  <c:v>43842</c:v>
                </c:pt>
                <c:pt idx="4608">
                  <c:v>43843</c:v>
                </c:pt>
                <c:pt idx="4609">
                  <c:v>43844</c:v>
                </c:pt>
                <c:pt idx="4610">
                  <c:v>43845</c:v>
                </c:pt>
                <c:pt idx="4611">
                  <c:v>43846</c:v>
                </c:pt>
                <c:pt idx="4612">
                  <c:v>43847</c:v>
                </c:pt>
                <c:pt idx="4613">
                  <c:v>43848</c:v>
                </c:pt>
                <c:pt idx="4614">
                  <c:v>43849</c:v>
                </c:pt>
                <c:pt idx="4615">
                  <c:v>43850</c:v>
                </c:pt>
                <c:pt idx="4616">
                  <c:v>43851</c:v>
                </c:pt>
                <c:pt idx="4617">
                  <c:v>43852</c:v>
                </c:pt>
                <c:pt idx="4618">
                  <c:v>43853</c:v>
                </c:pt>
                <c:pt idx="4619">
                  <c:v>43854</c:v>
                </c:pt>
                <c:pt idx="4620">
                  <c:v>43855</c:v>
                </c:pt>
                <c:pt idx="4621">
                  <c:v>43856</c:v>
                </c:pt>
                <c:pt idx="4622">
                  <c:v>43857</c:v>
                </c:pt>
                <c:pt idx="4623">
                  <c:v>43858</c:v>
                </c:pt>
                <c:pt idx="4624">
                  <c:v>43859</c:v>
                </c:pt>
                <c:pt idx="4625">
                  <c:v>43860</c:v>
                </c:pt>
                <c:pt idx="4626">
                  <c:v>43861</c:v>
                </c:pt>
                <c:pt idx="4627">
                  <c:v>43862</c:v>
                </c:pt>
                <c:pt idx="4628">
                  <c:v>43863</c:v>
                </c:pt>
                <c:pt idx="4629">
                  <c:v>43864</c:v>
                </c:pt>
                <c:pt idx="4630">
                  <c:v>43865</c:v>
                </c:pt>
                <c:pt idx="4631">
                  <c:v>43866</c:v>
                </c:pt>
                <c:pt idx="4632">
                  <c:v>43867</c:v>
                </c:pt>
                <c:pt idx="4633">
                  <c:v>43868</c:v>
                </c:pt>
                <c:pt idx="4634">
                  <c:v>43869</c:v>
                </c:pt>
                <c:pt idx="4635">
                  <c:v>43870</c:v>
                </c:pt>
                <c:pt idx="4636">
                  <c:v>43871</c:v>
                </c:pt>
                <c:pt idx="4637">
                  <c:v>43872</c:v>
                </c:pt>
                <c:pt idx="4638">
                  <c:v>43873</c:v>
                </c:pt>
                <c:pt idx="4639">
                  <c:v>43874</c:v>
                </c:pt>
                <c:pt idx="4640">
                  <c:v>43875</c:v>
                </c:pt>
                <c:pt idx="4641">
                  <c:v>43876</c:v>
                </c:pt>
                <c:pt idx="4642">
                  <c:v>43877</c:v>
                </c:pt>
                <c:pt idx="4643">
                  <c:v>43878</c:v>
                </c:pt>
                <c:pt idx="4644">
                  <c:v>43879</c:v>
                </c:pt>
                <c:pt idx="4645">
                  <c:v>43880</c:v>
                </c:pt>
                <c:pt idx="4646">
                  <c:v>43881</c:v>
                </c:pt>
                <c:pt idx="4647">
                  <c:v>43882</c:v>
                </c:pt>
                <c:pt idx="4648">
                  <c:v>43883</c:v>
                </c:pt>
                <c:pt idx="4649">
                  <c:v>43884</c:v>
                </c:pt>
                <c:pt idx="4650">
                  <c:v>43885</c:v>
                </c:pt>
                <c:pt idx="4651">
                  <c:v>43886</c:v>
                </c:pt>
                <c:pt idx="4652">
                  <c:v>43887</c:v>
                </c:pt>
                <c:pt idx="4653">
                  <c:v>43888</c:v>
                </c:pt>
                <c:pt idx="4654">
                  <c:v>43889</c:v>
                </c:pt>
                <c:pt idx="4655">
                  <c:v>43890</c:v>
                </c:pt>
                <c:pt idx="4656">
                  <c:v>43891</c:v>
                </c:pt>
                <c:pt idx="4657">
                  <c:v>43892</c:v>
                </c:pt>
                <c:pt idx="4658">
                  <c:v>43893</c:v>
                </c:pt>
                <c:pt idx="4659">
                  <c:v>43894</c:v>
                </c:pt>
                <c:pt idx="4660">
                  <c:v>43895</c:v>
                </c:pt>
                <c:pt idx="4661">
                  <c:v>43896</c:v>
                </c:pt>
                <c:pt idx="4662">
                  <c:v>43897</c:v>
                </c:pt>
                <c:pt idx="4663">
                  <c:v>43898</c:v>
                </c:pt>
                <c:pt idx="4664">
                  <c:v>43899</c:v>
                </c:pt>
                <c:pt idx="4665">
                  <c:v>43900</c:v>
                </c:pt>
                <c:pt idx="4666">
                  <c:v>43901</c:v>
                </c:pt>
                <c:pt idx="4667">
                  <c:v>43902</c:v>
                </c:pt>
                <c:pt idx="4668">
                  <c:v>43903</c:v>
                </c:pt>
                <c:pt idx="4669">
                  <c:v>43904</c:v>
                </c:pt>
                <c:pt idx="4670">
                  <c:v>43905</c:v>
                </c:pt>
                <c:pt idx="4671">
                  <c:v>43906</c:v>
                </c:pt>
                <c:pt idx="4672">
                  <c:v>43907</c:v>
                </c:pt>
                <c:pt idx="4673">
                  <c:v>43908</c:v>
                </c:pt>
                <c:pt idx="4674">
                  <c:v>43909</c:v>
                </c:pt>
                <c:pt idx="4675">
                  <c:v>43910</c:v>
                </c:pt>
                <c:pt idx="4676">
                  <c:v>43911</c:v>
                </c:pt>
                <c:pt idx="4677">
                  <c:v>43912</c:v>
                </c:pt>
                <c:pt idx="4678">
                  <c:v>43913</c:v>
                </c:pt>
                <c:pt idx="4679">
                  <c:v>43914</c:v>
                </c:pt>
                <c:pt idx="4680">
                  <c:v>43915</c:v>
                </c:pt>
                <c:pt idx="4681">
                  <c:v>43916</c:v>
                </c:pt>
                <c:pt idx="4682">
                  <c:v>43917</c:v>
                </c:pt>
                <c:pt idx="4683">
                  <c:v>43918</c:v>
                </c:pt>
                <c:pt idx="4684">
                  <c:v>43919</c:v>
                </c:pt>
                <c:pt idx="4685">
                  <c:v>43920</c:v>
                </c:pt>
                <c:pt idx="4686">
                  <c:v>43921</c:v>
                </c:pt>
                <c:pt idx="4687">
                  <c:v>43922</c:v>
                </c:pt>
                <c:pt idx="4688">
                  <c:v>43923</c:v>
                </c:pt>
                <c:pt idx="4689">
                  <c:v>43924</c:v>
                </c:pt>
                <c:pt idx="4690">
                  <c:v>43925</c:v>
                </c:pt>
                <c:pt idx="4691">
                  <c:v>43926</c:v>
                </c:pt>
                <c:pt idx="4692">
                  <c:v>43927</c:v>
                </c:pt>
                <c:pt idx="4693">
                  <c:v>43928</c:v>
                </c:pt>
                <c:pt idx="4694">
                  <c:v>43929</c:v>
                </c:pt>
                <c:pt idx="4695">
                  <c:v>43930</c:v>
                </c:pt>
                <c:pt idx="4696">
                  <c:v>43931</c:v>
                </c:pt>
                <c:pt idx="4697">
                  <c:v>43932</c:v>
                </c:pt>
                <c:pt idx="4698">
                  <c:v>43933</c:v>
                </c:pt>
                <c:pt idx="4699">
                  <c:v>43934</c:v>
                </c:pt>
                <c:pt idx="4700">
                  <c:v>43935</c:v>
                </c:pt>
                <c:pt idx="4701">
                  <c:v>43936</c:v>
                </c:pt>
                <c:pt idx="4702">
                  <c:v>43937</c:v>
                </c:pt>
                <c:pt idx="4703">
                  <c:v>43938</c:v>
                </c:pt>
                <c:pt idx="4704">
                  <c:v>43939</c:v>
                </c:pt>
                <c:pt idx="4705">
                  <c:v>43940</c:v>
                </c:pt>
                <c:pt idx="4706">
                  <c:v>43941</c:v>
                </c:pt>
                <c:pt idx="4707">
                  <c:v>43942</c:v>
                </c:pt>
                <c:pt idx="4708">
                  <c:v>43943</c:v>
                </c:pt>
                <c:pt idx="4709">
                  <c:v>43944</c:v>
                </c:pt>
                <c:pt idx="4710">
                  <c:v>43945</c:v>
                </c:pt>
                <c:pt idx="4711">
                  <c:v>43946</c:v>
                </c:pt>
                <c:pt idx="4712">
                  <c:v>43947</c:v>
                </c:pt>
                <c:pt idx="4713">
                  <c:v>43948</c:v>
                </c:pt>
                <c:pt idx="4714">
                  <c:v>43949</c:v>
                </c:pt>
                <c:pt idx="4715">
                  <c:v>43950</c:v>
                </c:pt>
                <c:pt idx="4716">
                  <c:v>43951</c:v>
                </c:pt>
                <c:pt idx="4717">
                  <c:v>43952</c:v>
                </c:pt>
                <c:pt idx="4718">
                  <c:v>43953</c:v>
                </c:pt>
                <c:pt idx="4719">
                  <c:v>43954</c:v>
                </c:pt>
                <c:pt idx="4720">
                  <c:v>43955</c:v>
                </c:pt>
                <c:pt idx="4721">
                  <c:v>43956</c:v>
                </c:pt>
                <c:pt idx="4722">
                  <c:v>43957</c:v>
                </c:pt>
                <c:pt idx="4723">
                  <c:v>43958</c:v>
                </c:pt>
                <c:pt idx="4724">
                  <c:v>43959</c:v>
                </c:pt>
                <c:pt idx="4725">
                  <c:v>43960</c:v>
                </c:pt>
                <c:pt idx="4726">
                  <c:v>43961</c:v>
                </c:pt>
                <c:pt idx="4727">
                  <c:v>43962</c:v>
                </c:pt>
                <c:pt idx="4728">
                  <c:v>43963</c:v>
                </c:pt>
                <c:pt idx="4729">
                  <c:v>43964</c:v>
                </c:pt>
                <c:pt idx="4730">
                  <c:v>43965</c:v>
                </c:pt>
                <c:pt idx="4731">
                  <c:v>43966</c:v>
                </c:pt>
                <c:pt idx="4732">
                  <c:v>43967</c:v>
                </c:pt>
                <c:pt idx="4733">
                  <c:v>43968</c:v>
                </c:pt>
                <c:pt idx="4734">
                  <c:v>43969</c:v>
                </c:pt>
                <c:pt idx="4735">
                  <c:v>43970</c:v>
                </c:pt>
                <c:pt idx="4736">
                  <c:v>43971</c:v>
                </c:pt>
                <c:pt idx="4737">
                  <c:v>43972</c:v>
                </c:pt>
                <c:pt idx="4738">
                  <c:v>43973</c:v>
                </c:pt>
                <c:pt idx="4739">
                  <c:v>43974</c:v>
                </c:pt>
                <c:pt idx="4740">
                  <c:v>43975</c:v>
                </c:pt>
                <c:pt idx="4741">
                  <c:v>43976</c:v>
                </c:pt>
                <c:pt idx="4742">
                  <c:v>43977</c:v>
                </c:pt>
                <c:pt idx="4743">
                  <c:v>43978</c:v>
                </c:pt>
                <c:pt idx="4744">
                  <c:v>43979</c:v>
                </c:pt>
                <c:pt idx="4745">
                  <c:v>43980</c:v>
                </c:pt>
                <c:pt idx="4746">
                  <c:v>43981</c:v>
                </c:pt>
                <c:pt idx="4747">
                  <c:v>43982</c:v>
                </c:pt>
                <c:pt idx="4748">
                  <c:v>43983</c:v>
                </c:pt>
                <c:pt idx="4749">
                  <c:v>43984</c:v>
                </c:pt>
                <c:pt idx="4750">
                  <c:v>43985</c:v>
                </c:pt>
                <c:pt idx="4751">
                  <c:v>43986</c:v>
                </c:pt>
                <c:pt idx="4752">
                  <c:v>43987</c:v>
                </c:pt>
                <c:pt idx="4753">
                  <c:v>43988</c:v>
                </c:pt>
                <c:pt idx="4754">
                  <c:v>43989</c:v>
                </c:pt>
                <c:pt idx="4755">
                  <c:v>43990</c:v>
                </c:pt>
                <c:pt idx="4756">
                  <c:v>43991</c:v>
                </c:pt>
                <c:pt idx="4757">
                  <c:v>43992</c:v>
                </c:pt>
                <c:pt idx="4758">
                  <c:v>43993</c:v>
                </c:pt>
                <c:pt idx="4759">
                  <c:v>43994</c:v>
                </c:pt>
                <c:pt idx="4760">
                  <c:v>43995</c:v>
                </c:pt>
                <c:pt idx="4761">
                  <c:v>43996</c:v>
                </c:pt>
                <c:pt idx="4762">
                  <c:v>43997</c:v>
                </c:pt>
                <c:pt idx="4763">
                  <c:v>43998</c:v>
                </c:pt>
                <c:pt idx="4764">
                  <c:v>43999</c:v>
                </c:pt>
                <c:pt idx="4765">
                  <c:v>44000</c:v>
                </c:pt>
                <c:pt idx="4766">
                  <c:v>44001</c:v>
                </c:pt>
                <c:pt idx="4767">
                  <c:v>44002</c:v>
                </c:pt>
                <c:pt idx="4768">
                  <c:v>44003</c:v>
                </c:pt>
                <c:pt idx="4769">
                  <c:v>44004</c:v>
                </c:pt>
                <c:pt idx="4770">
                  <c:v>44005</c:v>
                </c:pt>
                <c:pt idx="4771">
                  <c:v>44006</c:v>
                </c:pt>
                <c:pt idx="4772">
                  <c:v>44007</c:v>
                </c:pt>
                <c:pt idx="4773">
                  <c:v>44008</c:v>
                </c:pt>
                <c:pt idx="4774">
                  <c:v>44009</c:v>
                </c:pt>
                <c:pt idx="4775">
                  <c:v>44010</c:v>
                </c:pt>
                <c:pt idx="4776">
                  <c:v>44011</c:v>
                </c:pt>
                <c:pt idx="4777">
                  <c:v>44012</c:v>
                </c:pt>
                <c:pt idx="4778">
                  <c:v>44013</c:v>
                </c:pt>
                <c:pt idx="4779">
                  <c:v>44014</c:v>
                </c:pt>
                <c:pt idx="4780">
                  <c:v>44015</c:v>
                </c:pt>
                <c:pt idx="4781">
                  <c:v>44016</c:v>
                </c:pt>
                <c:pt idx="4782">
                  <c:v>44017</c:v>
                </c:pt>
                <c:pt idx="4783">
                  <c:v>44018</c:v>
                </c:pt>
                <c:pt idx="4784">
                  <c:v>44019</c:v>
                </c:pt>
                <c:pt idx="4785">
                  <c:v>44020</c:v>
                </c:pt>
                <c:pt idx="4786">
                  <c:v>44021</c:v>
                </c:pt>
                <c:pt idx="4787">
                  <c:v>44022</c:v>
                </c:pt>
                <c:pt idx="4788">
                  <c:v>44023</c:v>
                </c:pt>
                <c:pt idx="4789">
                  <c:v>44024</c:v>
                </c:pt>
                <c:pt idx="4790">
                  <c:v>44025</c:v>
                </c:pt>
                <c:pt idx="4791">
                  <c:v>44026</c:v>
                </c:pt>
                <c:pt idx="4792">
                  <c:v>44027</c:v>
                </c:pt>
                <c:pt idx="4793">
                  <c:v>44028</c:v>
                </c:pt>
                <c:pt idx="4794">
                  <c:v>44029</c:v>
                </c:pt>
                <c:pt idx="4795">
                  <c:v>44030</c:v>
                </c:pt>
                <c:pt idx="4796">
                  <c:v>44031</c:v>
                </c:pt>
                <c:pt idx="4797">
                  <c:v>44032</c:v>
                </c:pt>
                <c:pt idx="4798">
                  <c:v>44033</c:v>
                </c:pt>
                <c:pt idx="4799">
                  <c:v>44034</c:v>
                </c:pt>
                <c:pt idx="4800">
                  <c:v>44035</c:v>
                </c:pt>
                <c:pt idx="4801">
                  <c:v>44036</c:v>
                </c:pt>
                <c:pt idx="4802">
                  <c:v>44037</c:v>
                </c:pt>
                <c:pt idx="4803">
                  <c:v>44038</c:v>
                </c:pt>
                <c:pt idx="4804">
                  <c:v>44039</c:v>
                </c:pt>
                <c:pt idx="4805">
                  <c:v>44040</c:v>
                </c:pt>
                <c:pt idx="4806">
                  <c:v>44041</c:v>
                </c:pt>
                <c:pt idx="4807">
                  <c:v>44042</c:v>
                </c:pt>
                <c:pt idx="4808">
                  <c:v>44043</c:v>
                </c:pt>
                <c:pt idx="4809">
                  <c:v>44044</c:v>
                </c:pt>
                <c:pt idx="4810">
                  <c:v>44045</c:v>
                </c:pt>
                <c:pt idx="4811">
                  <c:v>44046</c:v>
                </c:pt>
                <c:pt idx="4812">
                  <c:v>44047</c:v>
                </c:pt>
                <c:pt idx="4813">
                  <c:v>44048</c:v>
                </c:pt>
                <c:pt idx="4814">
                  <c:v>44049</c:v>
                </c:pt>
                <c:pt idx="4815">
                  <c:v>44050</c:v>
                </c:pt>
                <c:pt idx="4816">
                  <c:v>44051</c:v>
                </c:pt>
                <c:pt idx="4817">
                  <c:v>44052</c:v>
                </c:pt>
                <c:pt idx="4818">
                  <c:v>44053</c:v>
                </c:pt>
                <c:pt idx="4819">
                  <c:v>44054</c:v>
                </c:pt>
                <c:pt idx="4820">
                  <c:v>44055</c:v>
                </c:pt>
                <c:pt idx="4821">
                  <c:v>44056</c:v>
                </c:pt>
                <c:pt idx="4822">
                  <c:v>44057</c:v>
                </c:pt>
                <c:pt idx="4823">
                  <c:v>44058</c:v>
                </c:pt>
                <c:pt idx="4824">
                  <c:v>44059</c:v>
                </c:pt>
                <c:pt idx="4825">
                  <c:v>44060</c:v>
                </c:pt>
                <c:pt idx="4826">
                  <c:v>44061</c:v>
                </c:pt>
                <c:pt idx="4827">
                  <c:v>44062</c:v>
                </c:pt>
                <c:pt idx="4828">
                  <c:v>44063</c:v>
                </c:pt>
                <c:pt idx="4829">
                  <c:v>44064</c:v>
                </c:pt>
                <c:pt idx="4830">
                  <c:v>44065</c:v>
                </c:pt>
                <c:pt idx="4831">
                  <c:v>44066</c:v>
                </c:pt>
                <c:pt idx="4832">
                  <c:v>44067</c:v>
                </c:pt>
                <c:pt idx="4833">
                  <c:v>44068</c:v>
                </c:pt>
                <c:pt idx="4834">
                  <c:v>44069</c:v>
                </c:pt>
                <c:pt idx="4835">
                  <c:v>44070</c:v>
                </c:pt>
                <c:pt idx="4836">
                  <c:v>44071</c:v>
                </c:pt>
                <c:pt idx="4837">
                  <c:v>44072</c:v>
                </c:pt>
                <c:pt idx="4838">
                  <c:v>44073</c:v>
                </c:pt>
                <c:pt idx="4839">
                  <c:v>44074</c:v>
                </c:pt>
                <c:pt idx="4840">
                  <c:v>44075</c:v>
                </c:pt>
                <c:pt idx="4841">
                  <c:v>44076</c:v>
                </c:pt>
                <c:pt idx="4842">
                  <c:v>44077</c:v>
                </c:pt>
                <c:pt idx="4843">
                  <c:v>44078</c:v>
                </c:pt>
                <c:pt idx="4844">
                  <c:v>44079</c:v>
                </c:pt>
                <c:pt idx="4845">
                  <c:v>44080</c:v>
                </c:pt>
                <c:pt idx="4846">
                  <c:v>44081</c:v>
                </c:pt>
                <c:pt idx="4847">
                  <c:v>44082</c:v>
                </c:pt>
                <c:pt idx="4848">
                  <c:v>44083</c:v>
                </c:pt>
                <c:pt idx="4849">
                  <c:v>44084</c:v>
                </c:pt>
                <c:pt idx="4850">
                  <c:v>44085</c:v>
                </c:pt>
                <c:pt idx="4851">
                  <c:v>44086</c:v>
                </c:pt>
                <c:pt idx="4852">
                  <c:v>44087</c:v>
                </c:pt>
                <c:pt idx="4853">
                  <c:v>44088</c:v>
                </c:pt>
                <c:pt idx="4854">
                  <c:v>44089</c:v>
                </c:pt>
                <c:pt idx="4855">
                  <c:v>44090</c:v>
                </c:pt>
                <c:pt idx="4856">
                  <c:v>44091</c:v>
                </c:pt>
                <c:pt idx="4857">
                  <c:v>44092</c:v>
                </c:pt>
                <c:pt idx="4858">
                  <c:v>44093</c:v>
                </c:pt>
                <c:pt idx="4859">
                  <c:v>44094</c:v>
                </c:pt>
                <c:pt idx="4860">
                  <c:v>44095</c:v>
                </c:pt>
                <c:pt idx="4861">
                  <c:v>44096</c:v>
                </c:pt>
                <c:pt idx="4862">
                  <c:v>44097</c:v>
                </c:pt>
                <c:pt idx="4863">
                  <c:v>44098</c:v>
                </c:pt>
                <c:pt idx="4864">
                  <c:v>44099</c:v>
                </c:pt>
                <c:pt idx="4865">
                  <c:v>44100</c:v>
                </c:pt>
                <c:pt idx="4866">
                  <c:v>44101</c:v>
                </c:pt>
                <c:pt idx="4867">
                  <c:v>44102</c:v>
                </c:pt>
                <c:pt idx="4868">
                  <c:v>44103</c:v>
                </c:pt>
                <c:pt idx="4869">
                  <c:v>44104</c:v>
                </c:pt>
                <c:pt idx="4870">
                  <c:v>44105</c:v>
                </c:pt>
                <c:pt idx="4871">
                  <c:v>44106</c:v>
                </c:pt>
                <c:pt idx="4872">
                  <c:v>44107</c:v>
                </c:pt>
                <c:pt idx="4873">
                  <c:v>44108</c:v>
                </c:pt>
                <c:pt idx="4874">
                  <c:v>44109</c:v>
                </c:pt>
                <c:pt idx="4875">
                  <c:v>44110</c:v>
                </c:pt>
                <c:pt idx="4876">
                  <c:v>44111</c:v>
                </c:pt>
                <c:pt idx="4877">
                  <c:v>44112</c:v>
                </c:pt>
                <c:pt idx="4878">
                  <c:v>44113</c:v>
                </c:pt>
                <c:pt idx="4879">
                  <c:v>44114</c:v>
                </c:pt>
                <c:pt idx="4880">
                  <c:v>44115</c:v>
                </c:pt>
                <c:pt idx="4881">
                  <c:v>44116</c:v>
                </c:pt>
                <c:pt idx="4882">
                  <c:v>44117</c:v>
                </c:pt>
                <c:pt idx="4883">
                  <c:v>44118</c:v>
                </c:pt>
                <c:pt idx="4884">
                  <c:v>44119</c:v>
                </c:pt>
                <c:pt idx="4885">
                  <c:v>44120</c:v>
                </c:pt>
                <c:pt idx="4886">
                  <c:v>44121</c:v>
                </c:pt>
                <c:pt idx="4887">
                  <c:v>44122</c:v>
                </c:pt>
                <c:pt idx="4888">
                  <c:v>44123</c:v>
                </c:pt>
                <c:pt idx="4889">
                  <c:v>44124</c:v>
                </c:pt>
                <c:pt idx="4890">
                  <c:v>44125</c:v>
                </c:pt>
                <c:pt idx="4891">
                  <c:v>44126</c:v>
                </c:pt>
                <c:pt idx="4892">
                  <c:v>44127</c:v>
                </c:pt>
                <c:pt idx="4893">
                  <c:v>44128</c:v>
                </c:pt>
                <c:pt idx="4894">
                  <c:v>44129</c:v>
                </c:pt>
                <c:pt idx="4895">
                  <c:v>44130</c:v>
                </c:pt>
                <c:pt idx="4896">
                  <c:v>44131</c:v>
                </c:pt>
                <c:pt idx="4897">
                  <c:v>44132</c:v>
                </c:pt>
                <c:pt idx="4898">
                  <c:v>44133</c:v>
                </c:pt>
                <c:pt idx="4899">
                  <c:v>44134</c:v>
                </c:pt>
                <c:pt idx="4900">
                  <c:v>44135</c:v>
                </c:pt>
                <c:pt idx="4901">
                  <c:v>44136</c:v>
                </c:pt>
                <c:pt idx="4902">
                  <c:v>44137</c:v>
                </c:pt>
                <c:pt idx="4903">
                  <c:v>44138</c:v>
                </c:pt>
                <c:pt idx="4904">
                  <c:v>44139</c:v>
                </c:pt>
                <c:pt idx="4905">
                  <c:v>44140</c:v>
                </c:pt>
                <c:pt idx="4906">
                  <c:v>44141</c:v>
                </c:pt>
                <c:pt idx="4907">
                  <c:v>44142</c:v>
                </c:pt>
                <c:pt idx="4908">
                  <c:v>44143</c:v>
                </c:pt>
                <c:pt idx="4909">
                  <c:v>44144</c:v>
                </c:pt>
                <c:pt idx="4910">
                  <c:v>44145</c:v>
                </c:pt>
                <c:pt idx="4911">
                  <c:v>44146</c:v>
                </c:pt>
                <c:pt idx="4912">
                  <c:v>44147</c:v>
                </c:pt>
                <c:pt idx="4913">
                  <c:v>44148</c:v>
                </c:pt>
                <c:pt idx="4914">
                  <c:v>44149</c:v>
                </c:pt>
                <c:pt idx="4915">
                  <c:v>44150</c:v>
                </c:pt>
                <c:pt idx="4916">
                  <c:v>44151</c:v>
                </c:pt>
                <c:pt idx="4917">
                  <c:v>44152</c:v>
                </c:pt>
                <c:pt idx="4918">
                  <c:v>44153</c:v>
                </c:pt>
                <c:pt idx="4919">
                  <c:v>44154</c:v>
                </c:pt>
                <c:pt idx="4920">
                  <c:v>44155</c:v>
                </c:pt>
                <c:pt idx="4921">
                  <c:v>44156</c:v>
                </c:pt>
                <c:pt idx="4922">
                  <c:v>44157</c:v>
                </c:pt>
                <c:pt idx="4923">
                  <c:v>44158</c:v>
                </c:pt>
                <c:pt idx="4924">
                  <c:v>44159</c:v>
                </c:pt>
                <c:pt idx="4925">
                  <c:v>44160</c:v>
                </c:pt>
                <c:pt idx="4926">
                  <c:v>44161</c:v>
                </c:pt>
                <c:pt idx="4927">
                  <c:v>44162</c:v>
                </c:pt>
                <c:pt idx="4928">
                  <c:v>44163</c:v>
                </c:pt>
                <c:pt idx="4929">
                  <c:v>44164</c:v>
                </c:pt>
                <c:pt idx="4930">
                  <c:v>44165</c:v>
                </c:pt>
                <c:pt idx="4931">
                  <c:v>44166</c:v>
                </c:pt>
                <c:pt idx="4932">
                  <c:v>44167</c:v>
                </c:pt>
                <c:pt idx="4933">
                  <c:v>44168</c:v>
                </c:pt>
                <c:pt idx="4934">
                  <c:v>44169</c:v>
                </c:pt>
                <c:pt idx="4935">
                  <c:v>44170</c:v>
                </c:pt>
                <c:pt idx="4936">
                  <c:v>44171</c:v>
                </c:pt>
                <c:pt idx="4937">
                  <c:v>44172</c:v>
                </c:pt>
                <c:pt idx="4938">
                  <c:v>44173</c:v>
                </c:pt>
                <c:pt idx="4939">
                  <c:v>44174</c:v>
                </c:pt>
                <c:pt idx="4940">
                  <c:v>44175</c:v>
                </c:pt>
                <c:pt idx="4941">
                  <c:v>44176</c:v>
                </c:pt>
                <c:pt idx="4942">
                  <c:v>44177</c:v>
                </c:pt>
                <c:pt idx="4943">
                  <c:v>44178</c:v>
                </c:pt>
                <c:pt idx="4944">
                  <c:v>44179</c:v>
                </c:pt>
                <c:pt idx="4945">
                  <c:v>44180</c:v>
                </c:pt>
                <c:pt idx="4946">
                  <c:v>44181</c:v>
                </c:pt>
                <c:pt idx="4947">
                  <c:v>44182</c:v>
                </c:pt>
                <c:pt idx="4948">
                  <c:v>44183</c:v>
                </c:pt>
                <c:pt idx="4949">
                  <c:v>44184</c:v>
                </c:pt>
                <c:pt idx="4950">
                  <c:v>44185</c:v>
                </c:pt>
                <c:pt idx="4951">
                  <c:v>44186</c:v>
                </c:pt>
                <c:pt idx="4952">
                  <c:v>44187</c:v>
                </c:pt>
                <c:pt idx="4953">
                  <c:v>44188</c:v>
                </c:pt>
                <c:pt idx="4954">
                  <c:v>44189</c:v>
                </c:pt>
                <c:pt idx="4955">
                  <c:v>44190</c:v>
                </c:pt>
                <c:pt idx="4956">
                  <c:v>44191</c:v>
                </c:pt>
                <c:pt idx="4957">
                  <c:v>44192</c:v>
                </c:pt>
                <c:pt idx="4958">
                  <c:v>44193</c:v>
                </c:pt>
                <c:pt idx="4959">
                  <c:v>44194</c:v>
                </c:pt>
                <c:pt idx="4960">
                  <c:v>44195</c:v>
                </c:pt>
                <c:pt idx="4961">
                  <c:v>44196</c:v>
                </c:pt>
                <c:pt idx="4962">
                  <c:v>44197</c:v>
                </c:pt>
                <c:pt idx="4963">
                  <c:v>44198</c:v>
                </c:pt>
                <c:pt idx="4964">
                  <c:v>44199</c:v>
                </c:pt>
                <c:pt idx="4965">
                  <c:v>44200</c:v>
                </c:pt>
                <c:pt idx="4966">
                  <c:v>44201</c:v>
                </c:pt>
                <c:pt idx="4967">
                  <c:v>44202</c:v>
                </c:pt>
                <c:pt idx="4968">
                  <c:v>44203</c:v>
                </c:pt>
                <c:pt idx="4969">
                  <c:v>44204</c:v>
                </c:pt>
                <c:pt idx="4970">
                  <c:v>44205</c:v>
                </c:pt>
                <c:pt idx="4971">
                  <c:v>44206</c:v>
                </c:pt>
                <c:pt idx="4972">
                  <c:v>44207</c:v>
                </c:pt>
                <c:pt idx="4973">
                  <c:v>44208</c:v>
                </c:pt>
                <c:pt idx="4974">
                  <c:v>44209</c:v>
                </c:pt>
                <c:pt idx="4975">
                  <c:v>44210</c:v>
                </c:pt>
                <c:pt idx="4976">
                  <c:v>44211</c:v>
                </c:pt>
                <c:pt idx="4977">
                  <c:v>44212</c:v>
                </c:pt>
                <c:pt idx="4978">
                  <c:v>44213</c:v>
                </c:pt>
                <c:pt idx="4979">
                  <c:v>44214</c:v>
                </c:pt>
                <c:pt idx="4980">
                  <c:v>44215</c:v>
                </c:pt>
                <c:pt idx="4981">
                  <c:v>44216</c:v>
                </c:pt>
                <c:pt idx="4982">
                  <c:v>44217</c:v>
                </c:pt>
                <c:pt idx="4983">
                  <c:v>44218</c:v>
                </c:pt>
                <c:pt idx="4984">
                  <c:v>44219</c:v>
                </c:pt>
                <c:pt idx="4985">
                  <c:v>44220</c:v>
                </c:pt>
                <c:pt idx="4986">
                  <c:v>44221</c:v>
                </c:pt>
                <c:pt idx="4987">
                  <c:v>44222</c:v>
                </c:pt>
                <c:pt idx="4988">
                  <c:v>44223</c:v>
                </c:pt>
                <c:pt idx="4989">
                  <c:v>44224</c:v>
                </c:pt>
                <c:pt idx="4990">
                  <c:v>44225</c:v>
                </c:pt>
                <c:pt idx="4991">
                  <c:v>44226</c:v>
                </c:pt>
                <c:pt idx="4992">
                  <c:v>44227</c:v>
                </c:pt>
                <c:pt idx="4993">
                  <c:v>44228</c:v>
                </c:pt>
                <c:pt idx="4994">
                  <c:v>44229</c:v>
                </c:pt>
                <c:pt idx="4995">
                  <c:v>44230</c:v>
                </c:pt>
                <c:pt idx="4996">
                  <c:v>44231</c:v>
                </c:pt>
                <c:pt idx="4997">
                  <c:v>44232</c:v>
                </c:pt>
                <c:pt idx="4998">
                  <c:v>44233</c:v>
                </c:pt>
                <c:pt idx="4999">
                  <c:v>44234</c:v>
                </c:pt>
                <c:pt idx="5000">
                  <c:v>44235</c:v>
                </c:pt>
                <c:pt idx="5001">
                  <c:v>44236</c:v>
                </c:pt>
                <c:pt idx="5002">
                  <c:v>44237</c:v>
                </c:pt>
                <c:pt idx="5003">
                  <c:v>44238</c:v>
                </c:pt>
                <c:pt idx="5004">
                  <c:v>44239</c:v>
                </c:pt>
                <c:pt idx="5005">
                  <c:v>44240</c:v>
                </c:pt>
                <c:pt idx="5006">
                  <c:v>44241</c:v>
                </c:pt>
                <c:pt idx="5007">
                  <c:v>44242</c:v>
                </c:pt>
                <c:pt idx="5008">
                  <c:v>44243</c:v>
                </c:pt>
                <c:pt idx="5009">
                  <c:v>44244</c:v>
                </c:pt>
                <c:pt idx="5010">
                  <c:v>44245</c:v>
                </c:pt>
                <c:pt idx="5011">
                  <c:v>44246</c:v>
                </c:pt>
                <c:pt idx="5012">
                  <c:v>44247</c:v>
                </c:pt>
                <c:pt idx="5013">
                  <c:v>44248</c:v>
                </c:pt>
                <c:pt idx="5014">
                  <c:v>44249</c:v>
                </c:pt>
                <c:pt idx="5015">
                  <c:v>44250</c:v>
                </c:pt>
                <c:pt idx="5016">
                  <c:v>44251</c:v>
                </c:pt>
                <c:pt idx="5017">
                  <c:v>44252</c:v>
                </c:pt>
                <c:pt idx="5018">
                  <c:v>44253</c:v>
                </c:pt>
                <c:pt idx="5019">
                  <c:v>44254</c:v>
                </c:pt>
                <c:pt idx="5020">
                  <c:v>44255</c:v>
                </c:pt>
                <c:pt idx="5021">
                  <c:v>44256</c:v>
                </c:pt>
                <c:pt idx="5022">
                  <c:v>44257</c:v>
                </c:pt>
                <c:pt idx="5023">
                  <c:v>44258</c:v>
                </c:pt>
                <c:pt idx="5024">
                  <c:v>44259</c:v>
                </c:pt>
                <c:pt idx="5025">
                  <c:v>44260</c:v>
                </c:pt>
                <c:pt idx="5026">
                  <c:v>44261</c:v>
                </c:pt>
                <c:pt idx="5027">
                  <c:v>44262</c:v>
                </c:pt>
                <c:pt idx="5028">
                  <c:v>44263</c:v>
                </c:pt>
                <c:pt idx="5029">
                  <c:v>44264</c:v>
                </c:pt>
                <c:pt idx="5030">
                  <c:v>44265</c:v>
                </c:pt>
                <c:pt idx="5031">
                  <c:v>44266</c:v>
                </c:pt>
                <c:pt idx="5032">
                  <c:v>44267</c:v>
                </c:pt>
                <c:pt idx="5033">
                  <c:v>44268</c:v>
                </c:pt>
                <c:pt idx="5034">
                  <c:v>44269</c:v>
                </c:pt>
                <c:pt idx="5035">
                  <c:v>44270</c:v>
                </c:pt>
                <c:pt idx="5036">
                  <c:v>44271</c:v>
                </c:pt>
                <c:pt idx="5037">
                  <c:v>44272</c:v>
                </c:pt>
                <c:pt idx="5038">
                  <c:v>44273</c:v>
                </c:pt>
                <c:pt idx="5039">
                  <c:v>44274</c:v>
                </c:pt>
                <c:pt idx="5040">
                  <c:v>44275</c:v>
                </c:pt>
                <c:pt idx="5041">
                  <c:v>44276</c:v>
                </c:pt>
                <c:pt idx="5042">
                  <c:v>44277</c:v>
                </c:pt>
                <c:pt idx="5043">
                  <c:v>44278</c:v>
                </c:pt>
                <c:pt idx="5044">
                  <c:v>44279</c:v>
                </c:pt>
                <c:pt idx="5045">
                  <c:v>44280</c:v>
                </c:pt>
                <c:pt idx="5046">
                  <c:v>44281</c:v>
                </c:pt>
                <c:pt idx="5047">
                  <c:v>44282</c:v>
                </c:pt>
                <c:pt idx="5048">
                  <c:v>44283</c:v>
                </c:pt>
                <c:pt idx="5049">
                  <c:v>44284</c:v>
                </c:pt>
                <c:pt idx="5050">
                  <c:v>44285</c:v>
                </c:pt>
                <c:pt idx="5051">
                  <c:v>44286</c:v>
                </c:pt>
                <c:pt idx="5052">
                  <c:v>44287</c:v>
                </c:pt>
                <c:pt idx="5053">
                  <c:v>44288</c:v>
                </c:pt>
                <c:pt idx="5054">
                  <c:v>44289</c:v>
                </c:pt>
                <c:pt idx="5055">
                  <c:v>44290</c:v>
                </c:pt>
                <c:pt idx="5056">
                  <c:v>44291</c:v>
                </c:pt>
                <c:pt idx="5057">
                  <c:v>44292</c:v>
                </c:pt>
                <c:pt idx="5058">
                  <c:v>44293</c:v>
                </c:pt>
                <c:pt idx="5059">
                  <c:v>44294</c:v>
                </c:pt>
                <c:pt idx="5060">
                  <c:v>44295</c:v>
                </c:pt>
                <c:pt idx="5061">
                  <c:v>44296</c:v>
                </c:pt>
                <c:pt idx="5062">
                  <c:v>44297</c:v>
                </c:pt>
                <c:pt idx="5063">
                  <c:v>44298</c:v>
                </c:pt>
                <c:pt idx="5064">
                  <c:v>44299</c:v>
                </c:pt>
                <c:pt idx="5065">
                  <c:v>44300</c:v>
                </c:pt>
                <c:pt idx="5066">
                  <c:v>44301</c:v>
                </c:pt>
                <c:pt idx="5067">
                  <c:v>44302</c:v>
                </c:pt>
                <c:pt idx="5068">
                  <c:v>44303</c:v>
                </c:pt>
                <c:pt idx="5069">
                  <c:v>44304</c:v>
                </c:pt>
                <c:pt idx="5070">
                  <c:v>44305</c:v>
                </c:pt>
                <c:pt idx="5071">
                  <c:v>44306</c:v>
                </c:pt>
                <c:pt idx="5072">
                  <c:v>44307</c:v>
                </c:pt>
                <c:pt idx="5073">
                  <c:v>44308</c:v>
                </c:pt>
                <c:pt idx="5074">
                  <c:v>44309</c:v>
                </c:pt>
                <c:pt idx="5075">
                  <c:v>44310</c:v>
                </c:pt>
                <c:pt idx="5076">
                  <c:v>44311</c:v>
                </c:pt>
                <c:pt idx="5077">
                  <c:v>44312</c:v>
                </c:pt>
                <c:pt idx="5078">
                  <c:v>44313</c:v>
                </c:pt>
                <c:pt idx="5079">
                  <c:v>44314</c:v>
                </c:pt>
                <c:pt idx="5080">
                  <c:v>44315</c:v>
                </c:pt>
                <c:pt idx="5081">
                  <c:v>44316</c:v>
                </c:pt>
                <c:pt idx="5082">
                  <c:v>44317</c:v>
                </c:pt>
                <c:pt idx="5083">
                  <c:v>44318</c:v>
                </c:pt>
                <c:pt idx="5084">
                  <c:v>44319</c:v>
                </c:pt>
                <c:pt idx="5085">
                  <c:v>44320</c:v>
                </c:pt>
                <c:pt idx="5086">
                  <c:v>44321</c:v>
                </c:pt>
                <c:pt idx="5087">
                  <c:v>44322</c:v>
                </c:pt>
                <c:pt idx="5088">
                  <c:v>44323</c:v>
                </c:pt>
                <c:pt idx="5089">
                  <c:v>44324</c:v>
                </c:pt>
                <c:pt idx="5090">
                  <c:v>44325</c:v>
                </c:pt>
                <c:pt idx="5091">
                  <c:v>44326</c:v>
                </c:pt>
                <c:pt idx="5092">
                  <c:v>44327</c:v>
                </c:pt>
                <c:pt idx="5093">
                  <c:v>44328</c:v>
                </c:pt>
                <c:pt idx="5094">
                  <c:v>44329</c:v>
                </c:pt>
                <c:pt idx="5095">
                  <c:v>44330</c:v>
                </c:pt>
                <c:pt idx="5096">
                  <c:v>44331</c:v>
                </c:pt>
                <c:pt idx="5097">
                  <c:v>44332</c:v>
                </c:pt>
                <c:pt idx="5098">
                  <c:v>44333</c:v>
                </c:pt>
                <c:pt idx="5099">
                  <c:v>44334</c:v>
                </c:pt>
                <c:pt idx="5100">
                  <c:v>44335</c:v>
                </c:pt>
                <c:pt idx="5101">
                  <c:v>44336</c:v>
                </c:pt>
                <c:pt idx="5102">
                  <c:v>44337</c:v>
                </c:pt>
                <c:pt idx="5103">
                  <c:v>44338</c:v>
                </c:pt>
                <c:pt idx="5104">
                  <c:v>44339</c:v>
                </c:pt>
                <c:pt idx="5105">
                  <c:v>44340</c:v>
                </c:pt>
                <c:pt idx="5106">
                  <c:v>44341</c:v>
                </c:pt>
                <c:pt idx="5107">
                  <c:v>44342</c:v>
                </c:pt>
                <c:pt idx="5108">
                  <c:v>44343</c:v>
                </c:pt>
                <c:pt idx="5109">
                  <c:v>44344</c:v>
                </c:pt>
                <c:pt idx="5110">
                  <c:v>44345</c:v>
                </c:pt>
                <c:pt idx="5111">
                  <c:v>44346</c:v>
                </c:pt>
                <c:pt idx="5112">
                  <c:v>44347</c:v>
                </c:pt>
                <c:pt idx="5113">
                  <c:v>44348</c:v>
                </c:pt>
                <c:pt idx="5114">
                  <c:v>44349</c:v>
                </c:pt>
                <c:pt idx="5115">
                  <c:v>44350</c:v>
                </c:pt>
                <c:pt idx="5116">
                  <c:v>44351</c:v>
                </c:pt>
                <c:pt idx="5117">
                  <c:v>44352</c:v>
                </c:pt>
                <c:pt idx="5118">
                  <c:v>44353</c:v>
                </c:pt>
                <c:pt idx="5119">
                  <c:v>44354</c:v>
                </c:pt>
                <c:pt idx="5120">
                  <c:v>44355</c:v>
                </c:pt>
                <c:pt idx="5121">
                  <c:v>44356</c:v>
                </c:pt>
                <c:pt idx="5122">
                  <c:v>44357</c:v>
                </c:pt>
                <c:pt idx="5123">
                  <c:v>44358</c:v>
                </c:pt>
                <c:pt idx="5124">
                  <c:v>44359</c:v>
                </c:pt>
                <c:pt idx="5125">
                  <c:v>44360</c:v>
                </c:pt>
                <c:pt idx="5126">
                  <c:v>44361</c:v>
                </c:pt>
                <c:pt idx="5127">
                  <c:v>44362</c:v>
                </c:pt>
                <c:pt idx="5128">
                  <c:v>44363</c:v>
                </c:pt>
                <c:pt idx="5129">
                  <c:v>44364</c:v>
                </c:pt>
                <c:pt idx="5130">
                  <c:v>44365</c:v>
                </c:pt>
                <c:pt idx="5131">
                  <c:v>44366</c:v>
                </c:pt>
                <c:pt idx="5132">
                  <c:v>44367</c:v>
                </c:pt>
                <c:pt idx="5133">
                  <c:v>44368</c:v>
                </c:pt>
                <c:pt idx="5134">
                  <c:v>44369</c:v>
                </c:pt>
                <c:pt idx="5135">
                  <c:v>44370</c:v>
                </c:pt>
                <c:pt idx="5136">
                  <c:v>44371</c:v>
                </c:pt>
                <c:pt idx="5137">
                  <c:v>44372</c:v>
                </c:pt>
                <c:pt idx="5138">
                  <c:v>44373</c:v>
                </c:pt>
                <c:pt idx="5139">
                  <c:v>44374</c:v>
                </c:pt>
                <c:pt idx="5140">
                  <c:v>44375</c:v>
                </c:pt>
                <c:pt idx="5141">
                  <c:v>44376</c:v>
                </c:pt>
                <c:pt idx="5142">
                  <c:v>44377</c:v>
                </c:pt>
                <c:pt idx="5143">
                  <c:v>44378</c:v>
                </c:pt>
                <c:pt idx="5144">
                  <c:v>44379</c:v>
                </c:pt>
                <c:pt idx="5145">
                  <c:v>44380</c:v>
                </c:pt>
                <c:pt idx="5146">
                  <c:v>44381</c:v>
                </c:pt>
                <c:pt idx="5147">
                  <c:v>44382</c:v>
                </c:pt>
                <c:pt idx="5148">
                  <c:v>44383</c:v>
                </c:pt>
                <c:pt idx="5149">
                  <c:v>44384</c:v>
                </c:pt>
                <c:pt idx="5150">
                  <c:v>44385</c:v>
                </c:pt>
                <c:pt idx="5151">
                  <c:v>44386</c:v>
                </c:pt>
                <c:pt idx="5152">
                  <c:v>44387</c:v>
                </c:pt>
                <c:pt idx="5153">
                  <c:v>44388</c:v>
                </c:pt>
                <c:pt idx="5154">
                  <c:v>44389</c:v>
                </c:pt>
                <c:pt idx="5155">
                  <c:v>44390</c:v>
                </c:pt>
                <c:pt idx="5156">
                  <c:v>44391</c:v>
                </c:pt>
                <c:pt idx="5157">
                  <c:v>44392</c:v>
                </c:pt>
                <c:pt idx="5158">
                  <c:v>44393</c:v>
                </c:pt>
                <c:pt idx="5159">
                  <c:v>44394</c:v>
                </c:pt>
                <c:pt idx="5160">
                  <c:v>44395</c:v>
                </c:pt>
                <c:pt idx="5161">
                  <c:v>44396</c:v>
                </c:pt>
                <c:pt idx="5162">
                  <c:v>44397</c:v>
                </c:pt>
                <c:pt idx="5163">
                  <c:v>44398</c:v>
                </c:pt>
                <c:pt idx="5164">
                  <c:v>44399</c:v>
                </c:pt>
                <c:pt idx="5165">
                  <c:v>44400</c:v>
                </c:pt>
                <c:pt idx="5166">
                  <c:v>44401</c:v>
                </c:pt>
                <c:pt idx="5167">
                  <c:v>44402</c:v>
                </c:pt>
                <c:pt idx="5168">
                  <c:v>44403</c:v>
                </c:pt>
                <c:pt idx="5169">
                  <c:v>44404</c:v>
                </c:pt>
                <c:pt idx="5170">
                  <c:v>44405</c:v>
                </c:pt>
                <c:pt idx="5171">
                  <c:v>44406</c:v>
                </c:pt>
                <c:pt idx="5172">
                  <c:v>44407</c:v>
                </c:pt>
                <c:pt idx="5173">
                  <c:v>44408</c:v>
                </c:pt>
                <c:pt idx="5174">
                  <c:v>44409</c:v>
                </c:pt>
                <c:pt idx="5175">
                  <c:v>44410</c:v>
                </c:pt>
                <c:pt idx="5176">
                  <c:v>44411</c:v>
                </c:pt>
                <c:pt idx="5177">
                  <c:v>44412</c:v>
                </c:pt>
                <c:pt idx="5178">
                  <c:v>44413</c:v>
                </c:pt>
                <c:pt idx="5179">
                  <c:v>44414</c:v>
                </c:pt>
                <c:pt idx="5180">
                  <c:v>44415</c:v>
                </c:pt>
                <c:pt idx="5181">
                  <c:v>44416</c:v>
                </c:pt>
                <c:pt idx="5182">
                  <c:v>44417</c:v>
                </c:pt>
                <c:pt idx="5183">
                  <c:v>44418</c:v>
                </c:pt>
                <c:pt idx="5184">
                  <c:v>44419</c:v>
                </c:pt>
                <c:pt idx="5185">
                  <c:v>44420</c:v>
                </c:pt>
                <c:pt idx="5186">
                  <c:v>44421</c:v>
                </c:pt>
                <c:pt idx="5187">
                  <c:v>44422</c:v>
                </c:pt>
                <c:pt idx="5188">
                  <c:v>44423</c:v>
                </c:pt>
                <c:pt idx="5189">
                  <c:v>44424</c:v>
                </c:pt>
                <c:pt idx="5190">
                  <c:v>44425</c:v>
                </c:pt>
                <c:pt idx="5191">
                  <c:v>44426</c:v>
                </c:pt>
                <c:pt idx="5192">
                  <c:v>44427</c:v>
                </c:pt>
                <c:pt idx="5193">
                  <c:v>44428</c:v>
                </c:pt>
                <c:pt idx="5194">
                  <c:v>44429</c:v>
                </c:pt>
                <c:pt idx="5195">
                  <c:v>44430</c:v>
                </c:pt>
                <c:pt idx="5196">
                  <c:v>44431</c:v>
                </c:pt>
                <c:pt idx="5197">
                  <c:v>44432</c:v>
                </c:pt>
                <c:pt idx="5198">
                  <c:v>44433</c:v>
                </c:pt>
                <c:pt idx="5199">
                  <c:v>44434</c:v>
                </c:pt>
                <c:pt idx="5200">
                  <c:v>44435</c:v>
                </c:pt>
                <c:pt idx="5201">
                  <c:v>44436</c:v>
                </c:pt>
                <c:pt idx="5202">
                  <c:v>44437</c:v>
                </c:pt>
                <c:pt idx="5203">
                  <c:v>44438</c:v>
                </c:pt>
                <c:pt idx="5204">
                  <c:v>44439</c:v>
                </c:pt>
                <c:pt idx="5205">
                  <c:v>44440</c:v>
                </c:pt>
                <c:pt idx="5206">
                  <c:v>44441</c:v>
                </c:pt>
                <c:pt idx="5207">
                  <c:v>44442</c:v>
                </c:pt>
                <c:pt idx="5208">
                  <c:v>44443</c:v>
                </c:pt>
                <c:pt idx="5209">
                  <c:v>44444</c:v>
                </c:pt>
                <c:pt idx="5210">
                  <c:v>44445</c:v>
                </c:pt>
                <c:pt idx="5211">
                  <c:v>44446</c:v>
                </c:pt>
                <c:pt idx="5212">
                  <c:v>44447</c:v>
                </c:pt>
                <c:pt idx="5213">
                  <c:v>44448</c:v>
                </c:pt>
                <c:pt idx="5214">
                  <c:v>44449</c:v>
                </c:pt>
                <c:pt idx="5215">
                  <c:v>44450</c:v>
                </c:pt>
                <c:pt idx="5216">
                  <c:v>44451</c:v>
                </c:pt>
                <c:pt idx="5217">
                  <c:v>44452</c:v>
                </c:pt>
                <c:pt idx="5218">
                  <c:v>44453</c:v>
                </c:pt>
                <c:pt idx="5219">
                  <c:v>44454</c:v>
                </c:pt>
                <c:pt idx="5220">
                  <c:v>44455</c:v>
                </c:pt>
                <c:pt idx="5221">
                  <c:v>44456</c:v>
                </c:pt>
                <c:pt idx="5222">
                  <c:v>44457</c:v>
                </c:pt>
                <c:pt idx="5223">
                  <c:v>44458</c:v>
                </c:pt>
                <c:pt idx="5224">
                  <c:v>44459</c:v>
                </c:pt>
                <c:pt idx="5225">
                  <c:v>44460</c:v>
                </c:pt>
                <c:pt idx="5226">
                  <c:v>44461</c:v>
                </c:pt>
                <c:pt idx="5227">
                  <c:v>44462</c:v>
                </c:pt>
                <c:pt idx="5228">
                  <c:v>44463</c:v>
                </c:pt>
                <c:pt idx="5229">
                  <c:v>44464</c:v>
                </c:pt>
                <c:pt idx="5230">
                  <c:v>44465</c:v>
                </c:pt>
                <c:pt idx="5231">
                  <c:v>44466</c:v>
                </c:pt>
                <c:pt idx="5232">
                  <c:v>44467</c:v>
                </c:pt>
                <c:pt idx="5233">
                  <c:v>44468</c:v>
                </c:pt>
                <c:pt idx="5234">
                  <c:v>44469</c:v>
                </c:pt>
                <c:pt idx="5235">
                  <c:v>44470</c:v>
                </c:pt>
                <c:pt idx="5236">
                  <c:v>44471</c:v>
                </c:pt>
                <c:pt idx="5237">
                  <c:v>44472</c:v>
                </c:pt>
                <c:pt idx="5238">
                  <c:v>44473</c:v>
                </c:pt>
                <c:pt idx="5239">
                  <c:v>44474</c:v>
                </c:pt>
                <c:pt idx="5240">
                  <c:v>44475</c:v>
                </c:pt>
                <c:pt idx="5241">
                  <c:v>44476</c:v>
                </c:pt>
                <c:pt idx="5242">
                  <c:v>44477</c:v>
                </c:pt>
                <c:pt idx="5243">
                  <c:v>44478</c:v>
                </c:pt>
                <c:pt idx="5244">
                  <c:v>44479</c:v>
                </c:pt>
                <c:pt idx="5245">
                  <c:v>44480</c:v>
                </c:pt>
                <c:pt idx="5246">
                  <c:v>44481</c:v>
                </c:pt>
                <c:pt idx="5247">
                  <c:v>44482</c:v>
                </c:pt>
                <c:pt idx="5248">
                  <c:v>44483</c:v>
                </c:pt>
                <c:pt idx="5249">
                  <c:v>44484</c:v>
                </c:pt>
                <c:pt idx="5250">
                  <c:v>44485</c:v>
                </c:pt>
                <c:pt idx="5251">
                  <c:v>44486</c:v>
                </c:pt>
                <c:pt idx="5252">
                  <c:v>44487</c:v>
                </c:pt>
                <c:pt idx="5253">
                  <c:v>44488</c:v>
                </c:pt>
                <c:pt idx="5254">
                  <c:v>44489</c:v>
                </c:pt>
                <c:pt idx="5255">
                  <c:v>44490</c:v>
                </c:pt>
                <c:pt idx="5256">
                  <c:v>44491</c:v>
                </c:pt>
                <c:pt idx="5257">
                  <c:v>44492</c:v>
                </c:pt>
                <c:pt idx="5258">
                  <c:v>44493</c:v>
                </c:pt>
                <c:pt idx="5259">
                  <c:v>44494</c:v>
                </c:pt>
                <c:pt idx="5260">
                  <c:v>44495</c:v>
                </c:pt>
                <c:pt idx="5261">
                  <c:v>44496</c:v>
                </c:pt>
                <c:pt idx="5262">
                  <c:v>44497</c:v>
                </c:pt>
                <c:pt idx="5263">
                  <c:v>44498</c:v>
                </c:pt>
                <c:pt idx="5264">
                  <c:v>44499</c:v>
                </c:pt>
                <c:pt idx="5265">
                  <c:v>44500</c:v>
                </c:pt>
                <c:pt idx="5266">
                  <c:v>44501</c:v>
                </c:pt>
                <c:pt idx="5267">
                  <c:v>44502</c:v>
                </c:pt>
                <c:pt idx="5268">
                  <c:v>44503</c:v>
                </c:pt>
                <c:pt idx="5269">
                  <c:v>44504</c:v>
                </c:pt>
                <c:pt idx="5270">
                  <c:v>44505</c:v>
                </c:pt>
                <c:pt idx="5271">
                  <c:v>44506</c:v>
                </c:pt>
                <c:pt idx="5272">
                  <c:v>44507</c:v>
                </c:pt>
                <c:pt idx="5273">
                  <c:v>44508</c:v>
                </c:pt>
                <c:pt idx="5274">
                  <c:v>44509</c:v>
                </c:pt>
                <c:pt idx="5275">
                  <c:v>44510</c:v>
                </c:pt>
                <c:pt idx="5276">
                  <c:v>44511</c:v>
                </c:pt>
                <c:pt idx="5277">
                  <c:v>44512</c:v>
                </c:pt>
                <c:pt idx="5278">
                  <c:v>44513</c:v>
                </c:pt>
                <c:pt idx="5279">
                  <c:v>44514</c:v>
                </c:pt>
                <c:pt idx="5280">
                  <c:v>44515</c:v>
                </c:pt>
                <c:pt idx="5281">
                  <c:v>44516</c:v>
                </c:pt>
                <c:pt idx="5282">
                  <c:v>44517</c:v>
                </c:pt>
                <c:pt idx="5283">
                  <c:v>44518</c:v>
                </c:pt>
                <c:pt idx="5284">
                  <c:v>44519</c:v>
                </c:pt>
                <c:pt idx="5285">
                  <c:v>44520</c:v>
                </c:pt>
                <c:pt idx="5286">
                  <c:v>44521</c:v>
                </c:pt>
                <c:pt idx="5287">
                  <c:v>44522</c:v>
                </c:pt>
                <c:pt idx="5288">
                  <c:v>44523</c:v>
                </c:pt>
                <c:pt idx="5289">
                  <c:v>44524</c:v>
                </c:pt>
                <c:pt idx="5290">
                  <c:v>44525</c:v>
                </c:pt>
                <c:pt idx="5291">
                  <c:v>44526</c:v>
                </c:pt>
                <c:pt idx="5292">
                  <c:v>44527</c:v>
                </c:pt>
                <c:pt idx="5293">
                  <c:v>44528</c:v>
                </c:pt>
                <c:pt idx="5294">
                  <c:v>44529</c:v>
                </c:pt>
                <c:pt idx="5295">
                  <c:v>44530</c:v>
                </c:pt>
                <c:pt idx="5296">
                  <c:v>44531</c:v>
                </c:pt>
                <c:pt idx="5297">
                  <c:v>44532</c:v>
                </c:pt>
                <c:pt idx="5298">
                  <c:v>44533</c:v>
                </c:pt>
                <c:pt idx="5299">
                  <c:v>44534</c:v>
                </c:pt>
                <c:pt idx="5300">
                  <c:v>44535</c:v>
                </c:pt>
                <c:pt idx="5301">
                  <c:v>44536</c:v>
                </c:pt>
                <c:pt idx="5302">
                  <c:v>44537</c:v>
                </c:pt>
                <c:pt idx="5303">
                  <c:v>44538</c:v>
                </c:pt>
                <c:pt idx="5304">
                  <c:v>44539</c:v>
                </c:pt>
                <c:pt idx="5305">
                  <c:v>44540</c:v>
                </c:pt>
                <c:pt idx="5306">
                  <c:v>44541</c:v>
                </c:pt>
                <c:pt idx="5307">
                  <c:v>44542</c:v>
                </c:pt>
                <c:pt idx="5308">
                  <c:v>44543</c:v>
                </c:pt>
                <c:pt idx="5309">
                  <c:v>44544</c:v>
                </c:pt>
                <c:pt idx="5310">
                  <c:v>44545</c:v>
                </c:pt>
                <c:pt idx="5311">
                  <c:v>44546</c:v>
                </c:pt>
                <c:pt idx="5312">
                  <c:v>44547</c:v>
                </c:pt>
                <c:pt idx="5313">
                  <c:v>44548</c:v>
                </c:pt>
                <c:pt idx="5314">
                  <c:v>44549</c:v>
                </c:pt>
                <c:pt idx="5315">
                  <c:v>44550</c:v>
                </c:pt>
                <c:pt idx="5316">
                  <c:v>44551</c:v>
                </c:pt>
                <c:pt idx="5317">
                  <c:v>44552</c:v>
                </c:pt>
                <c:pt idx="5318">
                  <c:v>44553</c:v>
                </c:pt>
                <c:pt idx="5319">
                  <c:v>44554</c:v>
                </c:pt>
                <c:pt idx="5320">
                  <c:v>44555</c:v>
                </c:pt>
                <c:pt idx="5321">
                  <c:v>44556</c:v>
                </c:pt>
                <c:pt idx="5322">
                  <c:v>44557</c:v>
                </c:pt>
                <c:pt idx="5323">
                  <c:v>44558</c:v>
                </c:pt>
                <c:pt idx="5324">
                  <c:v>44559</c:v>
                </c:pt>
                <c:pt idx="5325">
                  <c:v>44560</c:v>
                </c:pt>
                <c:pt idx="5326">
                  <c:v>44561</c:v>
                </c:pt>
              </c:numCache>
            </c:numRef>
          </c:cat>
          <c:val>
            <c:numRef>
              <c:f>Feuil1!$B$2:$B$5328</c:f>
              <c:numCache>
                <c:formatCode>0.0</c:formatCode>
                <c:ptCount val="5327"/>
                <c:pt idx="0">
                  <c:v>22.56</c:v>
                </c:pt>
                <c:pt idx="1">
                  <c:v>22.779999999999998</c:v>
                </c:pt>
                <c:pt idx="2">
                  <c:v>22.9</c:v>
                </c:pt>
                <c:pt idx="3" formatCode="0.00">
                  <c:v>23.39</c:v>
                </c:pt>
                <c:pt idx="4" formatCode="0.00">
                  <c:v>23.439999999999998</c:v>
                </c:pt>
                <c:pt idx="5" formatCode="0.00">
                  <c:v>23.4</c:v>
                </c:pt>
                <c:pt idx="6" formatCode="0.00">
                  <c:v>24.959999999999997</c:v>
                </c:pt>
                <c:pt idx="7" formatCode="0.00">
                  <c:v>25.1</c:v>
                </c:pt>
                <c:pt idx="8" formatCode="0.00">
                  <c:v>24.29</c:v>
                </c:pt>
                <c:pt idx="9" formatCode="0.00">
                  <c:v>24.18</c:v>
                </c:pt>
                <c:pt idx="10" formatCode="0.00">
                  <c:v>24.99</c:v>
                </c:pt>
                <c:pt idx="11" formatCode="0.00">
                  <c:v>26.05</c:v>
                </c:pt>
                <c:pt idx="12" formatCode="0.00">
                  <c:v>26.05</c:v>
                </c:pt>
                <c:pt idx="13" formatCode="0.00">
                  <c:v>25.52</c:v>
                </c:pt>
                <c:pt idx="14" formatCode="0.00">
                  <c:v>25.45</c:v>
                </c:pt>
                <c:pt idx="15" formatCode="0.00">
                  <c:v>25.45</c:v>
                </c:pt>
                <c:pt idx="16" formatCode="0.00">
                  <c:v>23.5</c:v>
                </c:pt>
                <c:pt idx="17" formatCode="0.00">
                  <c:v>23.9</c:v>
                </c:pt>
                <c:pt idx="18" formatCode="0.00">
                  <c:v>23.6</c:v>
                </c:pt>
                <c:pt idx="19" formatCode="0.00">
                  <c:v>23.4</c:v>
                </c:pt>
                <c:pt idx="20" formatCode="0.00">
                  <c:v>23.2</c:v>
                </c:pt>
                <c:pt idx="21" formatCode="0.00">
                  <c:v>22.939999999999998</c:v>
                </c:pt>
                <c:pt idx="22" formatCode="0.00">
                  <c:v>22.919999999999998</c:v>
                </c:pt>
                <c:pt idx="23" formatCode="0.00">
                  <c:v>22.85</c:v>
                </c:pt>
                <c:pt idx="24" formatCode="0.00">
                  <c:v>22.69</c:v>
                </c:pt>
                <c:pt idx="25" formatCode="0.00">
                  <c:v>22.93</c:v>
                </c:pt>
                <c:pt idx="26" formatCode="0.00">
                  <c:v>23.150000000000002</c:v>
                </c:pt>
                <c:pt idx="27" formatCode="0.00">
                  <c:v>23.150000000000002</c:v>
                </c:pt>
                <c:pt idx="28" formatCode="0.00">
                  <c:v>23</c:v>
                </c:pt>
                <c:pt idx="29" formatCode="0.00">
                  <c:v>23.04</c:v>
                </c:pt>
                <c:pt idx="30" formatCode="0.00">
                  <c:v>23.09</c:v>
                </c:pt>
                <c:pt idx="31" formatCode="0.00">
                  <c:v>23.1</c:v>
                </c:pt>
                <c:pt idx="32" formatCode="0.00">
                  <c:v>23.19</c:v>
                </c:pt>
                <c:pt idx="33" formatCode="0.00">
                  <c:v>23.29</c:v>
                </c:pt>
                <c:pt idx="34" formatCode="0.00">
                  <c:v>23.27</c:v>
                </c:pt>
                <c:pt idx="35" formatCode="0.00">
                  <c:v>23.37</c:v>
                </c:pt>
                <c:pt idx="36" formatCode="0.00">
                  <c:v>23.43</c:v>
                </c:pt>
                <c:pt idx="37" formatCode="0.00">
                  <c:v>23.35</c:v>
                </c:pt>
                <c:pt idx="38" formatCode="0.00">
                  <c:v>23.24</c:v>
                </c:pt>
                <c:pt idx="39" formatCode="0.00">
                  <c:v>23.19</c:v>
                </c:pt>
                <c:pt idx="40" formatCode="0.00">
                  <c:v>23.08</c:v>
                </c:pt>
                <c:pt idx="41" formatCode="0.00">
                  <c:v>22.86</c:v>
                </c:pt>
                <c:pt idx="42" formatCode="0.00">
                  <c:v>22.95</c:v>
                </c:pt>
                <c:pt idx="43" formatCode="0.00">
                  <c:v>22.95</c:v>
                </c:pt>
                <c:pt idx="44" formatCode="0.00">
                  <c:v>23.14</c:v>
                </c:pt>
                <c:pt idx="45" formatCode="0.00">
                  <c:v>23.19</c:v>
                </c:pt>
                <c:pt idx="46" formatCode="0.00">
                  <c:v>23.279999999999998</c:v>
                </c:pt>
                <c:pt idx="47" formatCode="0.00">
                  <c:v>23.22</c:v>
                </c:pt>
                <c:pt idx="48" formatCode="0.00">
                  <c:v>23.2</c:v>
                </c:pt>
                <c:pt idx="49" formatCode="0.00">
                  <c:v>23</c:v>
                </c:pt>
                <c:pt idx="50" formatCode="0.00">
                  <c:v>22.95</c:v>
                </c:pt>
                <c:pt idx="51" formatCode="0.00">
                  <c:v>22.830000000000002</c:v>
                </c:pt>
                <c:pt idx="52" formatCode="0.00">
                  <c:v>22.84</c:v>
                </c:pt>
                <c:pt idx="53" formatCode="0.00">
                  <c:v>22.84</c:v>
                </c:pt>
                <c:pt idx="54" formatCode="0.00">
                  <c:v>22.88</c:v>
                </c:pt>
                <c:pt idx="55" formatCode="0.00">
                  <c:v>22.89</c:v>
                </c:pt>
                <c:pt idx="56" formatCode="0.00">
                  <c:v>22.85</c:v>
                </c:pt>
                <c:pt idx="57" formatCode="0.00">
                  <c:v>23</c:v>
                </c:pt>
                <c:pt idx="58" formatCode="0.00">
                  <c:v>22.9</c:v>
                </c:pt>
                <c:pt idx="59" formatCode="0.00">
                  <c:v>22.86</c:v>
                </c:pt>
                <c:pt idx="60" formatCode="0.00">
                  <c:v>22.86</c:v>
                </c:pt>
                <c:pt idx="61" formatCode="0.00">
                  <c:v>22.919999999999998</c:v>
                </c:pt>
                <c:pt idx="62" formatCode="0.00">
                  <c:v>22.919999999999998</c:v>
                </c:pt>
                <c:pt idx="63" formatCode="0.00">
                  <c:v>23.03</c:v>
                </c:pt>
                <c:pt idx="64" formatCode="0.00">
                  <c:v>23.06</c:v>
                </c:pt>
                <c:pt idx="65" formatCode="0.00">
                  <c:v>23.1</c:v>
                </c:pt>
                <c:pt idx="66" formatCode="0.00">
                  <c:v>23.17</c:v>
                </c:pt>
                <c:pt idx="67" formatCode="0.00">
                  <c:v>23.024999999999999</c:v>
                </c:pt>
                <c:pt idx="68" formatCode="0.00">
                  <c:v>23.024999999999999</c:v>
                </c:pt>
                <c:pt idx="69" formatCode="0.00">
                  <c:v>22.93</c:v>
                </c:pt>
                <c:pt idx="70" formatCode="0.00">
                  <c:v>23.04</c:v>
                </c:pt>
                <c:pt idx="71" formatCode="0.00">
                  <c:v>23.03</c:v>
                </c:pt>
                <c:pt idx="72" formatCode="0.00">
                  <c:v>23</c:v>
                </c:pt>
                <c:pt idx="73" formatCode="0.00">
                  <c:v>23.06</c:v>
                </c:pt>
                <c:pt idx="74" formatCode="0.00">
                  <c:v>23.07</c:v>
                </c:pt>
                <c:pt idx="75" formatCode="0.00">
                  <c:v>23.04</c:v>
                </c:pt>
                <c:pt idx="76" formatCode="0.00">
                  <c:v>23.12</c:v>
                </c:pt>
                <c:pt idx="77" formatCode="0.00">
                  <c:v>23.09</c:v>
                </c:pt>
                <c:pt idx="78" formatCode="0.00">
                  <c:v>23.09</c:v>
                </c:pt>
                <c:pt idx="79" formatCode="0.00">
                  <c:v>23.16</c:v>
                </c:pt>
                <c:pt idx="80" formatCode="0.00">
                  <c:v>23.130000000000003</c:v>
                </c:pt>
                <c:pt idx="81" formatCode="0.00">
                  <c:v>23.12</c:v>
                </c:pt>
                <c:pt idx="82" formatCode="0.00">
                  <c:v>23.18</c:v>
                </c:pt>
                <c:pt idx="83" formatCode="0.00">
                  <c:v>23.14</c:v>
                </c:pt>
                <c:pt idx="84" formatCode="0.00">
                  <c:v>23.3</c:v>
                </c:pt>
                <c:pt idx="85" formatCode="0.00">
                  <c:v>23.29</c:v>
                </c:pt>
                <c:pt idx="86" formatCode="0.00">
                  <c:v>23.36</c:v>
                </c:pt>
                <c:pt idx="87" formatCode="0.00">
                  <c:v>23.3</c:v>
                </c:pt>
                <c:pt idx="88" formatCode="0.00">
                  <c:v>23.19</c:v>
                </c:pt>
                <c:pt idx="89" formatCode="0.00">
                  <c:v>23.21</c:v>
                </c:pt>
                <c:pt idx="90" formatCode="0.00">
                  <c:v>23.23</c:v>
                </c:pt>
                <c:pt idx="91" formatCode="0.00">
                  <c:v>23.25</c:v>
                </c:pt>
                <c:pt idx="92" formatCode="0.00">
                  <c:v>23.32</c:v>
                </c:pt>
                <c:pt idx="93" formatCode="0.00">
                  <c:v>23.439999999999998</c:v>
                </c:pt>
                <c:pt idx="94" formatCode="0.00">
                  <c:v>23.34</c:v>
                </c:pt>
                <c:pt idx="95" formatCode="0.00">
                  <c:v>23.479999999999997</c:v>
                </c:pt>
                <c:pt idx="96" formatCode="0.00">
                  <c:v>23.330000000000002</c:v>
                </c:pt>
                <c:pt idx="97" formatCode="0.00">
                  <c:v>23.439999999999998</c:v>
                </c:pt>
                <c:pt idx="98" formatCode="0.00">
                  <c:v>23.5</c:v>
                </c:pt>
                <c:pt idx="99" formatCode="0.00">
                  <c:v>23.5</c:v>
                </c:pt>
                <c:pt idx="100" formatCode="0.00">
                  <c:v>23.479999999999997</c:v>
                </c:pt>
                <c:pt idx="101" formatCode="0.00">
                  <c:v>23.419999999999998</c:v>
                </c:pt>
                <c:pt idx="102" formatCode="0.00">
                  <c:v>23.43</c:v>
                </c:pt>
                <c:pt idx="103" formatCode="0.00">
                  <c:v>23.54</c:v>
                </c:pt>
                <c:pt idx="104" formatCode="0.00">
                  <c:v>23.54</c:v>
                </c:pt>
                <c:pt idx="105" formatCode="0.00">
                  <c:v>23.69</c:v>
                </c:pt>
                <c:pt idx="106" formatCode="0.00">
                  <c:v>23.574999999999999</c:v>
                </c:pt>
                <c:pt idx="107" formatCode="0.00">
                  <c:v>23.55</c:v>
                </c:pt>
                <c:pt idx="108" formatCode="0.00">
                  <c:v>23.51</c:v>
                </c:pt>
                <c:pt idx="109" formatCode="0.00">
                  <c:v>23.434999999999999</c:v>
                </c:pt>
                <c:pt idx="110" formatCode="0.00">
                  <c:v>23.434999999999999</c:v>
                </c:pt>
                <c:pt idx="111" formatCode="0.00">
                  <c:v>23.434999999999999</c:v>
                </c:pt>
                <c:pt idx="112" formatCode="0.00">
                  <c:v>23.375</c:v>
                </c:pt>
                <c:pt idx="113" formatCode="0.00">
                  <c:v>23.38</c:v>
                </c:pt>
                <c:pt idx="114" formatCode="0.00">
                  <c:v>23.52</c:v>
                </c:pt>
                <c:pt idx="115" formatCode="0.00">
                  <c:v>23.5</c:v>
                </c:pt>
                <c:pt idx="116" formatCode="0.00">
                  <c:v>23.479999999999997</c:v>
                </c:pt>
                <c:pt idx="117" formatCode="0.00">
                  <c:v>23.51</c:v>
                </c:pt>
                <c:pt idx="118" formatCode="0.00">
                  <c:v>23.39</c:v>
                </c:pt>
                <c:pt idx="119" formatCode="0.00">
                  <c:v>23.37</c:v>
                </c:pt>
                <c:pt idx="120" formatCode="0.00">
                  <c:v>23.24</c:v>
                </c:pt>
                <c:pt idx="121" formatCode="0.00">
                  <c:v>23.38</c:v>
                </c:pt>
                <c:pt idx="122" formatCode="0.00">
                  <c:v>23.330000000000002</c:v>
                </c:pt>
                <c:pt idx="123" formatCode="0.00">
                  <c:v>23.3</c:v>
                </c:pt>
                <c:pt idx="124" formatCode="0.00">
                  <c:v>23.36</c:v>
                </c:pt>
                <c:pt idx="125" formatCode="0.00">
                  <c:v>23.37</c:v>
                </c:pt>
                <c:pt idx="126" formatCode="0.00">
                  <c:v>23.4</c:v>
                </c:pt>
                <c:pt idx="127" formatCode="0.00">
                  <c:v>23.43</c:v>
                </c:pt>
                <c:pt idx="128" formatCode="0.00">
                  <c:v>23.36</c:v>
                </c:pt>
                <c:pt idx="129" formatCode="0.00">
                  <c:v>23.41</c:v>
                </c:pt>
                <c:pt idx="130" formatCode="0.00">
                  <c:v>23.43</c:v>
                </c:pt>
                <c:pt idx="131" formatCode="0.00">
                  <c:v>23.43</c:v>
                </c:pt>
                <c:pt idx="132" formatCode="0.00">
                  <c:v>23.54</c:v>
                </c:pt>
                <c:pt idx="133" formatCode="0.00">
                  <c:v>23.41</c:v>
                </c:pt>
                <c:pt idx="134" formatCode="0.00">
                  <c:v>23.310000000000002</c:v>
                </c:pt>
                <c:pt idx="135" formatCode="0.00">
                  <c:v>23.36</c:v>
                </c:pt>
                <c:pt idx="136" formatCode="0.00">
                  <c:v>23.32</c:v>
                </c:pt>
                <c:pt idx="137" formatCode="0.00">
                  <c:v>23.12</c:v>
                </c:pt>
                <c:pt idx="138" formatCode="0.00">
                  <c:v>23.18</c:v>
                </c:pt>
                <c:pt idx="139" formatCode="0.00">
                  <c:v>23.22</c:v>
                </c:pt>
                <c:pt idx="140" formatCode="0.00">
                  <c:v>23.310000000000002</c:v>
                </c:pt>
                <c:pt idx="141" formatCode="0.00">
                  <c:v>23.279999999999998</c:v>
                </c:pt>
                <c:pt idx="142" formatCode="0.00">
                  <c:v>23.3</c:v>
                </c:pt>
                <c:pt idx="143" formatCode="0.00">
                  <c:v>23.310000000000002</c:v>
                </c:pt>
                <c:pt idx="144" formatCode="0.00">
                  <c:v>23.39</c:v>
                </c:pt>
                <c:pt idx="145" formatCode="0.00">
                  <c:v>23.37</c:v>
                </c:pt>
                <c:pt idx="146" formatCode="0.00">
                  <c:v>23.335000000000001</c:v>
                </c:pt>
                <c:pt idx="147" formatCode="0.00">
                  <c:v>23.395</c:v>
                </c:pt>
                <c:pt idx="148" formatCode="0.00">
                  <c:v>23.3</c:v>
                </c:pt>
                <c:pt idx="149" formatCode="0.00">
                  <c:v>23.25</c:v>
                </c:pt>
                <c:pt idx="150" formatCode="0.00">
                  <c:v>23.259999999999998</c:v>
                </c:pt>
                <c:pt idx="151" formatCode="0.00">
                  <c:v>23.3</c:v>
                </c:pt>
                <c:pt idx="152" formatCode="0.00">
                  <c:v>23.259999999999998</c:v>
                </c:pt>
                <c:pt idx="153" formatCode="0.00">
                  <c:v>23.259999999999998</c:v>
                </c:pt>
                <c:pt idx="154" formatCode="0.00">
                  <c:v>23.25</c:v>
                </c:pt>
                <c:pt idx="155" formatCode="0.00">
                  <c:v>23.310000000000002</c:v>
                </c:pt>
                <c:pt idx="156" formatCode="0.00">
                  <c:v>23.3</c:v>
                </c:pt>
                <c:pt idx="157" formatCode="0.00">
                  <c:v>23.36</c:v>
                </c:pt>
                <c:pt idx="158" formatCode="0.00">
                  <c:v>23.439999999999998</c:v>
                </c:pt>
                <c:pt idx="159" formatCode="0.00">
                  <c:v>23.41</c:v>
                </c:pt>
                <c:pt idx="160" formatCode="0.00">
                  <c:v>23.404999999999998</c:v>
                </c:pt>
                <c:pt idx="161" formatCode="0.00">
                  <c:v>23.53</c:v>
                </c:pt>
                <c:pt idx="162" formatCode="0.00">
                  <c:v>23.54</c:v>
                </c:pt>
                <c:pt idx="163" formatCode="0.00">
                  <c:v>23.51</c:v>
                </c:pt>
                <c:pt idx="164" formatCode="0.00">
                  <c:v>23.43</c:v>
                </c:pt>
                <c:pt idx="165" formatCode="0.00">
                  <c:v>23.38</c:v>
                </c:pt>
                <c:pt idx="166" formatCode="0.00">
                  <c:v>23.41</c:v>
                </c:pt>
                <c:pt idx="167" formatCode="0.00">
                  <c:v>23.419999999999998</c:v>
                </c:pt>
                <c:pt idx="168" formatCode="0.00">
                  <c:v>23.37</c:v>
                </c:pt>
                <c:pt idx="169" formatCode="0.00">
                  <c:v>23.22</c:v>
                </c:pt>
                <c:pt idx="170" formatCode="0.00">
                  <c:v>23.150000000000002</c:v>
                </c:pt>
                <c:pt idx="171" formatCode="0.00">
                  <c:v>23.18</c:v>
                </c:pt>
                <c:pt idx="172" formatCode="0.00">
                  <c:v>23.19</c:v>
                </c:pt>
                <c:pt idx="173" formatCode="0.00">
                  <c:v>23.18</c:v>
                </c:pt>
                <c:pt idx="174" formatCode="0.00">
                  <c:v>23.08</c:v>
                </c:pt>
                <c:pt idx="175" formatCode="0.00">
                  <c:v>22.979999999999997</c:v>
                </c:pt>
                <c:pt idx="176" formatCode="0.00">
                  <c:v>22.95</c:v>
                </c:pt>
                <c:pt idx="177" formatCode="0.00">
                  <c:v>23.03</c:v>
                </c:pt>
                <c:pt idx="178" formatCode="0.00">
                  <c:v>23.14</c:v>
                </c:pt>
                <c:pt idx="179" formatCode="0.00">
                  <c:v>23.110000000000003</c:v>
                </c:pt>
                <c:pt idx="180" formatCode="0.00">
                  <c:v>23.08</c:v>
                </c:pt>
                <c:pt idx="181" formatCode="0.00">
                  <c:v>23.09</c:v>
                </c:pt>
                <c:pt idx="182" formatCode="0.00">
                  <c:v>23.150000000000002</c:v>
                </c:pt>
                <c:pt idx="183" formatCode="0.00">
                  <c:v>23.16</c:v>
                </c:pt>
                <c:pt idx="184" formatCode="0.00">
                  <c:v>23.14</c:v>
                </c:pt>
                <c:pt idx="185" formatCode="0.00">
                  <c:v>23.14</c:v>
                </c:pt>
                <c:pt idx="186" formatCode="0.00">
                  <c:v>23.1</c:v>
                </c:pt>
                <c:pt idx="187" formatCode="0.00">
                  <c:v>23.03</c:v>
                </c:pt>
                <c:pt idx="188" formatCode="0.00">
                  <c:v>23.110000000000003</c:v>
                </c:pt>
                <c:pt idx="189" formatCode="0.00">
                  <c:v>22.99</c:v>
                </c:pt>
                <c:pt idx="190" formatCode="0.00">
                  <c:v>23.1</c:v>
                </c:pt>
                <c:pt idx="191" formatCode="0.00">
                  <c:v>23.12</c:v>
                </c:pt>
                <c:pt idx="192" formatCode="0.00">
                  <c:v>22.959999999999997</c:v>
                </c:pt>
                <c:pt idx="193" formatCode="0.00">
                  <c:v>22.93</c:v>
                </c:pt>
                <c:pt idx="194" formatCode="0.00">
                  <c:v>23.04</c:v>
                </c:pt>
                <c:pt idx="195" formatCode="0.00">
                  <c:v>23.04</c:v>
                </c:pt>
                <c:pt idx="196" formatCode="0.00">
                  <c:v>23.12</c:v>
                </c:pt>
                <c:pt idx="197" formatCode="0.00">
                  <c:v>23.18</c:v>
                </c:pt>
                <c:pt idx="198" formatCode="0.00">
                  <c:v>23.21</c:v>
                </c:pt>
                <c:pt idx="199" formatCode="0.00">
                  <c:v>23.29</c:v>
                </c:pt>
                <c:pt idx="200" formatCode="0.00">
                  <c:v>23.38</c:v>
                </c:pt>
                <c:pt idx="201" formatCode="0.00">
                  <c:v>23.32</c:v>
                </c:pt>
                <c:pt idx="202" formatCode="0.00">
                  <c:v>23.37</c:v>
                </c:pt>
                <c:pt idx="203" formatCode="0.00">
                  <c:v>23.51</c:v>
                </c:pt>
                <c:pt idx="204" formatCode="0.00">
                  <c:v>23.74</c:v>
                </c:pt>
                <c:pt idx="205" formatCode="0.00">
                  <c:v>23.630000000000003</c:v>
                </c:pt>
                <c:pt idx="206" formatCode="0.00">
                  <c:v>23.64</c:v>
                </c:pt>
                <c:pt idx="207" formatCode="0.00">
                  <c:v>23.58</c:v>
                </c:pt>
                <c:pt idx="208" formatCode="0.00">
                  <c:v>23.64</c:v>
                </c:pt>
                <c:pt idx="209" formatCode="0.00">
                  <c:v>23.64</c:v>
                </c:pt>
                <c:pt idx="210" formatCode="0.00">
                  <c:v>23.650000000000002</c:v>
                </c:pt>
                <c:pt idx="211" formatCode="0.00">
                  <c:v>23.64</c:v>
                </c:pt>
                <c:pt idx="212" formatCode="0.00">
                  <c:v>23.57</c:v>
                </c:pt>
                <c:pt idx="213" formatCode="0.00">
                  <c:v>23.650000000000002</c:v>
                </c:pt>
                <c:pt idx="214" formatCode="0.00">
                  <c:v>23.7</c:v>
                </c:pt>
                <c:pt idx="215" formatCode="0.00">
                  <c:v>23.62</c:v>
                </c:pt>
                <c:pt idx="216" formatCode="0.00">
                  <c:v>23.95</c:v>
                </c:pt>
                <c:pt idx="217" formatCode="0.00">
                  <c:v>24.27</c:v>
                </c:pt>
                <c:pt idx="218" formatCode="0.00">
                  <c:v>24.59</c:v>
                </c:pt>
                <c:pt idx="219" formatCode="0.00">
                  <c:v>24.79</c:v>
                </c:pt>
                <c:pt idx="220" formatCode="0.00">
                  <c:v>24.62</c:v>
                </c:pt>
                <c:pt idx="221" formatCode="0.00">
                  <c:v>24.21</c:v>
                </c:pt>
                <c:pt idx="222" formatCode="0.00">
                  <c:v>23.979999999999997</c:v>
                </c:pt>
                <c:pt idx="223" formatCode="0.00">
                  <c:v>23.979999999999997</c:v>
                </c:pt>
                <c:pt idx="224" formatCode="0.00">
                  <c:v>24.07</c:v>
                </c:pt>
                <c:pt idx="225" formatCode="0.00">
                  <c:v>24.21</c:v>
                </c:pt>
                <c:pt idx="226" formatCode="0.00">
                  <c:v>24.25</c:v>
                </c:pt>
                <c:pt idx="227" formatCode="0.00">
                  <c:v>24.19</c:v>
                </c:pt>
                <c:pt idx="228" formatCode="0.00">
                  <c:v>24.3</c:v>
                </c:pt>
                <c:pt idx="229" formatCode="0.00">
                  <c:v>24.110000000000003</c:v>
                </c:pt>
                <c:pt idx="230" formatCode="0.00">
                  <c:v>24.01</c:v>
                </c:pt>
                <c:pt idx="231" formatCode="0.00">
                  <c:v>24.02</c:v>
                </c:pt>
                <c:pt idx="232" formatCode="0.00">
                  <c:v>23.95</c:v>
                </c:pt>
                <c:pt idx="233" formatCode="0.00">
                  <c:v>23.919999999999998</c:v>
                </c:pt>
                <c:pt idx="234" formatCode="0.00">
                  <c:v>23.86</c:v>
                </c:pt>
                <c:pt idx="235" formatCode="0.00">
                  <c:v>23.87</c:v>
                </c:pt>
                <c:pt idx="236" formatCode="0.00">
                  <c:v>23.939999999999998</c:v>
                </c:pt>
                <c:pt idx="237" formatCode="0.00">
                  <c:v>23.97</c:v>
                </c:pt>
                <c:pt idx="238" formatCode="0.00">
                  <c:v>24.03</c:v>
                </c:pt>
                <c:pt idx="239" formatCode="0.00">
                  <c:v>24.05</c:v>
                </c:pt>
                <c:pt idx="240" formatCode="0.00">
                  <c:v>24.04</c:v>
                </c:pt>
                <c:pt idx="241" formatCode="0.00">
                  <c:v>24.05</c:v>
                </c:pt>
                <c:pt idx="242" formatCode="0.00">
                  <c:v>24.02</c:v>
                </c:pt>
                <c:pt idx="243" formatCode="0.00">
                  <c:v>23.85</c:v>
                </c:pt>
                <c:pt idx="244" formatCode="0.00">
                  <c:v>23.79</c:v>
                </c:pt>
                <c:pt idx="245" formatCode="0.00">
                  <c:v>23.87</c:v>
                </c:pt>
                <c:pt idx="246" formatCode="0.00">
                  <c:v>23.939999999999998</c:v>
                </c:pt>
                <c:pt idx="247" formatCode="0.00">
                  <c:v>23.959999999999997</c:v>
                </c:pt>
                <c:pt idx="248" formatCode="0.00">
                  <c:v>23.979999999999997</c:v>
                </c:pt>
                <c:pt idx="249" formatCode="0.00">
                  <c:v>24.18</c:v>
                </c:pt>
                <c:pt idx="250" formatCode="0.00">
                  <c:v>24.110000000000003</c:v>
                </c:pt>
                <c:pt idx="251" formatCode="0.00">
                  <c:v>24.53</c:v>
                </c:pt>
                <c:pt idx="252" formatCode="0.00">
                  <c:v>24.974999999999998</c:v>
                </c:pt>
                <c:pt idx="253" formatCode="0.00">
                  <c:v>24.91</c:v>
                </c:pt>
                <c:pt idx="254" formatCode="0.00">
                  <c:v>24.41</c:v>
                </c:pt>
                <c:pt idx="255" formatCode="0.00">
                  <c:v>24.24</c:v>
                </c:pt>
                <c:pt idx="256" formatCode="0.00">
                  <c:v>24.16</c:v>
                </c:pt>
                <c:pt idx="257" formatCode="0.00">
                  <c:v>24.279999999999998</c:v>
                </c:pt>
                <c:pt idx="258" formatCode="0.00">
                  <c:v>23.99</c:v>
                </c:pt>
                <c:pt idx="259" formatCode="0.00">
                  <c:v>23.84</c:v>
                </c:pt>
                <c:pt idx="260" formatCode="0.00">
                  <c:v>23.919999999999998</c:v>
                </c:pt>
                <c:pt idx="261" formatCode="0.00">
                  <c:v>23.82</c:v>
                </c:pt>
                <c:pt idx="262" formatCode="0.00">
                  <c:v>23.795000000000002</c:v>
                </c:pt>
                <c:pt idx="263" formatCode="0.00">
                  <c:v>23.695</c:v>
                </c:pt>
                <c:pt idx="264" formatCode="0.00">
                  <c:v>23.594999999999999</c:v>
                </c:pt>
                <c:pt idx="265" formatCode="0.00">
                  <c:v>23.864999999999995</c:v>
                </c:pt>
                <c:pt idx="266" formatCode="0.00">
                  <c:v>23.855</c:v>
                </c:pt>
                <c:pt idx="267" formatCode="0.00">
                  <c:v>23.864999999999995</c:v>
                </c:pt>
                <c:pt idx="268" formatCode="0.00">
                  <c:v>23.864999999999995</c:v>
                </c:pt>
                <c:pt idx="269" formatCode="0.00">
                  <c:v>23.864999999999995</c:v>
                </c:pt>
                <c:pt idx="270" formatCode="0.00">
                  <c:v>23.904999999999998</c:v>
                </c:pt>
                <c:pt idx="271" formatCode="0.00">
                  <c:v>23.85</c:v>
                </c:pt>
                <c:pt idx="272" formatCode="0.00">
                  <c:v>24.01</c:v>
                </c:pt>
                <c:pt idx="273" formatCode="0.00">
                  <c:v>24.08</c:v>
                </c:pt>
                <c:pt idx="274" formatCode="0.00">
                  <c:v>24.01</c:v>
                </c:pt>
                <c:pt idx="275" formatCode="0.00">
                  <c:v>24</c:v>
                </c:pt>
                <c:pt idx="276" formatCode="0.00">
                  <c:v>24.24</c:v>
                </c:pt>
                <c:pt idx="277" formatCode="0.00">
                  <c:v>24.09</c:v>
                </c:pt>
                <c:pt idx="278" formatCode="0.00">
                  <c:v>24.02</c:v>
                </c:pt>
                <c:pt idx="279" formatCode="0.00">
                  <c:v>23.939999999999998</c:v>
                </c:pt>
                <c:pt idx="280" formatCode="0.00">
                  <c:v>23.9</c:v>
                </c:pt>
                <c:pt idx="281" formatCode="0.00">
                  <c:v>23.810000000000002</c:v>
                </c:pt>
                <c:pt idx="282" formatCode="0.00">
                  <c:v>23.91</c:v>
                </c:pt>
                <c:pt idx="283" formatCode="0.00">
                  <c:v>23.979999999999997</c:v>
                </c:pt>
                <c:pt idx="284" formatCode="0.00">
                  <c:v>24.130000000000003</c:v>
                </c:pt>
                <c:pt idx="285" formatCode="0.00">
                  <c:v>24.1</c:v>
                </c:pt>
                <c:pt idx="286" formatCode="0.00">
                  <c:v>24.150000000000002</c:v>
                </c:pt>
                <c:pt idx="287" formatCode="0.00">
                  <c:v>24.12</c:v>
                </c:pt>
                <c:pt idx="288" formatCode="0.00">
                  <c:v>24.05</c:v>
                </c:pt>
                <c:pt idx="289" formatCode="0.00">
                  <c:v>24.12</c:v>
                </c:pt>
                <c:pt idx="290" formatCode="0.00">
                  <c:v>24.12</c:v>
                </c:pt>
                <c:pt idx="291" formatCode="0.00">
                  <c:v>24.16</c:v>
                </c:pt>
                <c:pt idx="292" formatCode="0.00">
                  <c:v>24.18</c:v>
                </c:pt>
                <c:pt idx="293" formatCode="0.00">
                  <c:v>24.08</c:v>
                </c:pt>
                <c:pt idx="294" formatCode="0.00">
                  <c:v>24</c:v>
                </c:pt>
                <c:pt idx="295" formatCode="0.00">
                  <c:v>24.05</c:v>
                </c:pt>
                <c:pt idx="296" formatCode="0.00">
                  <c:v>24.09</c:v>
                </c:pt>
                <c:pt idx="297" formatCode="0.00">
                  <c:v>24.150000000000002</c:v>
                </c:pt>
                <c:pt idx="298" formatCode="0.00">
                  <c:v>24.110000000000003</c:v>
                </c:pt>
                <c:pt idx="299" formatCode="0.00">
                  <c:v>24.06</c:v>
                </c:pt>
                <c:pt idx="300" formatCode="0.00">
                  <c:v>24.1</c:v>
                </c:pt>
                <c:pt idx="301" formatCode="0.00">
                  <c:v>24.130000000000003</c:v>
                </c:pt>
                <c:pt idx="302" formatCode="0.00">
                  <c:v>24.18</c:v>
                </c:pt>
                <c:pt idx="303" formatCode="0.00">
                  <c:v>24.24</c:v>
                </c:pt>
                <c:pt idx="304" formatCode="0.00">
                  <c:v>24.19</c:v>
                </c:pt>
                <c:pt idx="305" formatCode="0.00">
                  <c:v>24.24</c:v>
                </c:pt>
                <c:pt idx="306" formatCode="0.00">
                  <c:v>24.18</c:v>
                </c:pt>
                <c:pt idx="307" formatCode="0.00">
                  <c:v>24.18</c:v>
                </c:pt>
                <c:pt idx="308" formatCode="0.00">
                  <c:v>24.150000000000002</c:v>
                </c:pt>
                <c:pt idx="309" formatCode="0.00">
                  <c:v>24.130000000000003</c:v>
                </c:pt>
                <c:pt idx="310" formatCode="0.00">
                  <c:v>24.19</c:v>
                </c:pt>
                <c:pt idx="311" formatCode="0.00">
                  <c:v>24.2</c:v>
                </c:pt>
                <c:pt idx="312" formatCode="0.00">
                  <c:v>24.310000000000002</c:v>
                </c:pt>
                <c:pt idx="313" formatCode="0.00">
                  <c:v>24.27</c:v>
                </c:pt>
                <c:pt idx="314" formatCode="0.00">
                  <c:v>24.25</c:v>
                </c:pt>
                <c:pt idx="315" formatCode="0.00">
                  <c:v>24.259999999999998</c:v>
                </c:pt>
                <c:pt idx="316" formatCode="0.00">
                  <c:v>24.2</c:v>
                </c:pt>
                <c:pt idx="317" formatCode="0.00">
                  <c:v>24.3</c:v>
                </c:pt>
                <c:pt idx="318" formatCode="0.00">
                  <c:v>24.3</c:v>
                </c:pt>
                <c:pt idx="319" formatCode="0.00">
                  <c:v>24.24</c:v>
                </c:pt>
                <c:pt idx="320" formatCode="0.00">
                  <c:v>24.23</c:v>
                </c:pt>
                <c:pt idx="321" formatCode="0.00">
                  <c:v>24.3</c:v>
                </c:pt>
                <c:pt idx="322" formatCode="0.00">
                  <c:v>24.35</c:v>
                </c:pt>
                <c:pt idx="323" formatCode="0.00">
                  <c:v>24.36</c:v>
                </c:pt>
                <c:pt idx="324" formatCode="0.00">
                  <c:v>24.36</c:v>
                </c:pt>
                <c:pt idx="325" formatCode="0.00">
                  <c:v>24.4</c:v>
                </c:pt>
                <c:pt idx="326" formatCode="0.00">
                  <c:v>24.4</c:v>
                </c:pt>
                <c:pt idx="327" formatCode="0.00">
                  <c:v>24.29</c:v>
                </c:pt>
                <c:pt idx="328" formatCode="0.00">
                  <c:v>24.29</c:v>
                </c:pt>
                <c:pt idx="329" formatCode="0.00">
                  <c:v>24.279999999999998</c:v>
                </c:pt>
                <c:pt idx="330" formatCode="0.00">
                  <c:v>24.23</c:v>
                </c:pt>
                <c:pt idx="331" formatCode="0.00">
                  <c:v>24.24</c:v>
                </c:pt>
                <c:pt idx="332" formatCode="0.00">
                  <c:v>24.29</c:v>
                </c:pt>
                <c:pt idx="333" formatCode="0.00">
                  <c:v>24.35</c:v>
                </c:pt>
                <c:pt idx="334" formatCode="0.00">
                  <c:v>24.39</c:v>
                </c:pt>
                <c:pt idx="335" formatCode="0.00">
                  <c:v>24.330000000000002</c:v>
                </c:pt>
                <c:pt idx="336" formatCode="0.00">
                  <c:v>24.310000000000002</c:v>
                </c:pt>
                <c:pt idx="337" formatCode="0.00">
                  <c:v>24.36</c:v>
                </c:pt>
                <c:pt idx="338" formatCode="0.00">
                  <c:v>24.38</c:v>
                </c:pt>
                <c:pt idx="339" formatCode="0.00">
                  <c:v>24.39</c:v>
                </c:pt>
                <c:pt idx="340" formatCode="0.00">
                  <c:v>24.37</c:v>
                </c:pt>
                <c:pt idx="341" formatCode="0.00">
                  <c:v>24.37</c:v>
                </c:pt>
                <c:pt idx="342" formatCode="0.00">
                  <c:v>24.34</c:v>
                </c:pt>
                <c:pt idx="343" formatCode="0.00">
                  <c:v>24.4</c:v>
                </c:pt>
                <c:pt idx="344" formatCode="0.00">
                  <c:v>24.45</c:v>
                </c:pt>
                <c:pt idx="345" formatCode="0.00">
                  <c:v>24.49</c:v>
                </c:pt>
                <c:pt idx="346" formatCode="0.00">
                  <c:v>24.54</c:v>
                </c:pt>
                <c:pt idx="347" formatCode="0.00">
                  <c:v>24.62</c:v>
                </c:pt>
                <c:pt idx="348" formatCode="0.00">
                  <c:v>24.72</c:v>
                </c:pt>
                <c:pt idx="349" formatCode="0.00">
                  <c:v>24.72</c:v>
                </c:pt>
                <c:pt idx="350" formatCode="0.00">
                  <c:v>24.72</c:v>
                </c:pt>
                <c:pt idx="351" formatCode="0.00">
                  <c:v>24.72</c:v>
                </c:pt>
                <c:pt idx="352" formatCode="0.00">
                  <c:v>24.88</c:v>
                </c:pt>
                <c:pt idx="353" formatCode="0.00">
                  <c:v>24.9</c:v>
                </c:pt>
                <c:pt idx="354" formatCode="0.00">
                  <c:v>24.85</c:v>
                </c:pt>
                <c:pt idx="355" formatCode="0.00">
                  <c:v>24.95</c:v>
                </c:pt>
                <c:pt idx="356" formatCode="0.00">
                  <c:v>25.14</c:v>
                </c:pt>
                <c:pt idx="357" formatCode="0.00">
                  <c:v>25.07</c:v>
                </c:pt>
                <c:pt idx="358" formatCode="0.00">
                  <c:v>24.93</c:v>
                </c:pt>
                <c:pt idx="359" formatCode="0.00">
                  <c:v>24.93</c:v>
                </c:pt>
                <c:pt idx="360" formatCode="0.00">
                  <c:v>24.86</c:v>
                </c:pt>
                <c:pt idx="361" formatCode="0.00">
                  <c:v>24.99</c:v>
                </c:pt>
                <c:pt idx="362" formatCode="0.00">
                  <c:v>24.93</c:v>
                </c:pt>
                <c:pt idx="363" formatCode="0.00">
                  <c:v>24.87</c:v>
                </c:pt>
                <c:pt idx="364" formatCode="0.00">
                  <c:v>24.88</c:v>
                </c:pt>
                <c:pt idx="365" formatCode="0.00">
                  <c:v>24.77</c:v>
                </c:pt>
                <c:pt idx="366" formatCode="0.00">
                  <c:v>24.8</c:v>
                </c:pt>
                <c:pt idx="367" formatCode="0.00">
                  <c:v>24.91</c:v>
                </c:pt>
                <c:pt idx="368" formatCode="0.00">
                  <c:v>25.02</c:v>
                </c:pt>
                <c:pt idx="369" formatCode="0.00">
                  <c:v>25.2</c:v>
                </c:pt>
                <c:pt idx="370" formatCode="0.00">
                  <c:v>25.24</c:v>
                </c:pt>
                <c:pt idx="371" formatCode="0.00">
                  <c:v>25.279999999999998</c:v>
                </c:pt>
                <c:pt idx="372" formatCode="0.00">
                  <c:v>25.310000000000002</c:v>
                </c:pt>
                <c:pt idx="373" formatCode="0.00">
                  <c:v>25.29</c:v>
                </c:pt>
                <c:pt idx="374" formatCode="0.00">
                  <c:v>25.259999999999998</c:v>
                </c:pt>
                <c:pt idx="375" formatCode="0.00">
                  <c:v>25.14</c:v>
                </c:pt>
                <c:pt idx="376" formatCode="0.00">
                  <c:v>25.29</c:v>
                </c:pt>
                <c:pt idx="377" formatCode="0.00">
                  <c:v>25.310000000000002</c:v>
                </c:pt>
                <c:pt idx="378" formatCode="0.00">
                  <c:v>25.310000000000002</c:v>
                </c:pt>
                <c:pt idx="379" formatCode="0.00">
                  <c:v>25.34</c:v>
                </c:pt>
                <c:pt idx="380" formatCode="0.00">
                  <c:v>25.25</c:v>
                </c:pt>
                <c:pt idx="381" formatCode="0.00">
                  <c:v>25.01</c:v>
                </c:pt>
                <c:pt idx="382" formatCode="0.00">
                  <c:v>25.150000000000002</c:v>
                </c:pt>
                <c:pt idx="383" formatCode="0.00">
                  <c:v>25.22</c:v>
                </c:pt>
                <c:pt idx="384" formatCode="0.00">
                  <c:v>25.439999999999998</c:v>
                </c:pt>
                <c:pt idx="385" formatCode="0.00">
                  <c:v>25.439999999999998</c:v>
                </c:pt>
                <c:pt idx="386" formatCode="0.00">
                  <c:v>25.5</c:v>
                </c:pt>
                <c:pt idx="387" formatCode="0.00">
                  <c:v>25.6</c:v>
                </c:pt>
                <c:pt idx="388" formatCode="0.00">
                  <c:v>25.59</c:v>
                </c:pt>
                <c:pt idx="389" formatCode="0.00">
                  <c:v>25.630000000000003</c:v>
                </c:pt>
                <c:pt idx="390" formatCode="0.00">
                  <c:v>25.830000000000002</c:v>
                </c:pt>
                <c:pt idx="391" formatCode="0.00">
                  <c:v>25.9</c:v>
                </c:pt>
                <c:pt idx="392" formatCode="0.00">
                  <c:v>26.150000000000002</c:v>
                </c:pt>
                <c:pt idx="393" formatCode="0.00">
                  <c:v>26.4</c:v>
                </c:pt>
                <c:pt idx="394" formatCode="0.00">
                  <c:v>26.259999999999998</c:v>
                </c:pt>
                <c:pt idx="395" formatCode="0.00">
                  <c:v>26.55</c:v>
                </c:pt>
                <c:pt idx="396" formatCode="0.00">
                  <c:v>26.810000000000002</c:v>
                </c:pt>
                <c:pt idx="397" formatCode="0.00">
                  <c:v>26.69</c:v>
                </c:pt>
                <c:pt idx="398" formatCode="0.00">
                  <c:v>26.64</c:v>
                </c:pt>
                <c:pt idx="399" formatCode="0.00">
                  <c:v>26.67</c:v>
                </c:pt>
                <c:pt idx="400" formatCode="0.00">
                  <c:v>26.29</c:v>
                </c:pt>
                <c:pt idx="401" formatCode="0.00">
                  <c:v>26.07</c:v>
                </c:pt>
                <c:pt idx="402" formatCode="0.00">
                  <c:v>26.14</c:v>
                </c:pt>
                <c:pt idx="403" formatCode="0.00">
                  <c:v>26.1</c:v>
                </c:pt>
                <c:pt idx="404" formatCode="0.00">
                  <c:v>26.3</c:v>
                </c:pt>
                <c:pt idx="405" formatCode="0.00">
                  <c:v>26.419999999999998</c:v>
                </c:pt>
                <c:pt idx="406" formatCode="0.00">
                  <c:v>26.650000000000002</c:v>
                </c:pt>
                <c:pt idx="407" formatCode="0.00">
                  <c:v>26.82</c:v>
                </c:pt>
                <c:pt idx="408" formatCode="0.00">
                  <c:v>26.89</c:v>
                </c:pt>
                <c:pt idx="409" formatCode="0.00">
                  <c:v>27.259999999999998</c:v>
                </c:pt>
                <c:pt idx="410" formatCode="0.00">
                  <c:v>27.34</c:v>
                </c:pt>
                <c:pt idx="411" formatCode="0.00">
                  <c:v>27.14</c:v>
                </c:pt>
                <c:pt idx="412" formatCode="0.00">
                  <c:v>27.1</c:v>
                </c:pt>
                <c:pt idx="413" formatCode="0.00">
                  <c:v>27.12</c:v>
                </c:pt>
                <c:pt idx="414" formatCode="0.00">
                  <c:v>27.17</c:v>
                </c:pt>
                <c:pt idx="415" formatCode="0.00">
                  <c:v>27.43</c:v>
                </c:pt>
                <c:pt idx="416" formatCode="0.00">
                  <c:v>27.32</c:v>
                </c:pt>
                <c:pt idx="417" formatCode="0.00">
                  <c:v>27.23</c:v>
                </c:pt>
                <c:pt idx="418" formatCode="0.00">
                  <c:v>27.1</c:v>
                </c:pt>
                <c:pt idx="419" formatCode="0.00">
                  <c:v>27.16</c:v>
                </c:pt>
                <c:pt idx="420" formatCode="0.00">
                  <c:v>26.85</c:v>
                </c:pt>
                <c:pt idx="421" formatCode="0.00">
                  <c:v>27.23</c:v>
                </c:pt>
                <c:pt idx="422" formatCode="0.00">
                  <c:v>27.45</c:v>
                </c:pt>
                <c:pt idx="423" formatCode="0.00">
                  <c:v>27.37</c:v>
                </c:pt>
                <c:pt idx="424" formatCode="0.00">
                  <c:v>27.29</c:v>
                </c:pt>
                <c:pt idx="425" formatCode="0.00">
                  <c:v>27.79</c:v>
                </c:pt>
                <c:pt idx="426" formatCode="0.00">
                  <c:v>27.99</c:v>
                </c:pt>
                <c:pt idx="427" formatCode="0.00">
                  <c:v>28.02</c:v>
                </c:pt>
                <c:pt idx="428" formatCode="0.00">
                  <c:v>28.12</c:v>
                </c:pt>
                <c:pt idx="429" formatCode="0.00">
                  <c:v>27.89</c:v>
                </c:pt>
                <c:pt idx="430" formatCode="0.00">
                  <c:v>27.459999999999997</c:v>
                </c:pt>
                <c:pt idx="431" formatCode="0.00">
                  <c:v>27.17</c:v>
                </c:pt>
                <c:pt idx="432" formatCode="0.00">
                  <c:v>27.37</c:v>
                </c:pt>
                <c:pt idx="433" formatCode="0.00">
                  <c:v>27.34</c:v>
                </c:pt>
                <c:pt idx="434" formatCode="0.00">
                  <c:v>27.56</c:v>
                </c:pt>
                <c:pt idx="435" formatCode="0.00">
                  <c:v>27.45</c:v>
                </c:pt>
                <c:pt idx="436" formatCode="0.00">
                  <c:v>27.53</c:v>
                </c:pt>
                <c:pt idx="437" formatCode="0.00">
                  <c:v>27.310000000000002</c:v>
                </c:pt>
                <c:pt idx="438" formatCode="0.00">
                  <c:v>27.25</c:v>
                </c:pt>
                <c:pt idx="439" formatCode="0.00">
                  <c:v>27.41</c:v>
                </c:pt>
                <c:pt idx="440" formatCode="0.00">
                  <c:v>27.34</c:v>
                </c:pt>
                <c:pt idx="441" formatCode="0.00">
                  <c:v>27.4</c:v>
                </c:pt>
                <c:pt idx="442" formatCode="0.00">
                  <c:v>27.54</c:v>
                </c:pt>
                <c:pt idx="443" formatCode="0.00">
                  <c:v>27.55</c:v>
                </c:pt>
                <c:pt idx="444" formatCode="0.00">
                  <c:v>27.459999999999997</c:v>
                </c:pt>
                <c:pt idx="445" formatCode="0.00">
                  <c:v>27.419999999999998</c:v>
                </c:pt>
                <c:pt idx="446" formatCode="0.00">
                  <c:v>27.310000000000002</c:v>
                </c:pt>
                <c:pt idx="447" formatCode="0.00">
                  <c:v>27.34</c:v>
                </c:pt>
                <c:pt idx="448" formatCode="0.00">
                  <c:v>27.34</c:v>
                </c:pt>
                <c:pt idx="449" formatCode="0.00">
                  <c:v>27.419999999999998</c:v>
                </c:pt>
                <c:pt idx="450" formatCode="0.00">
                  <c:v>27.43</c:v>
                </c:pt>
                <c:pt idx="451" formatCode="0.00">
                  <c:v>27.52</c:v>
                </c:pt>
                <c:pt idx="452" formatCode="0.00">
                  <c:v>27.69</c:v>
                </c:pt>
                <c:pt idx="453" formatCode="0.00">
                  <c:v>27.79</c:v>
                </c:pt>
                <c:pt idx="454" formatCode="0.00">
                  <c:v>27.74</c:v>
                </c:pt>
                <c:pt idx="455" formatCode="0.00">
                  <c:v>27.54</c:v>
                </c:pt>
                <c:pt idx="456" formatCode="0.00">
                  <c:v>27.650000000000002</c:v>
                </c:pt>
                <c:pt idx="457" formatCode="0.00">
                  <c:v>27.68</c:v>
                </c:pt>
                <c:pt idx="458" formatCode="0.00">
                  <c:v>27.759999999999998</c:v>
                </c:pt>
                <c:pt idx="459" formatCode="0.00">
                  <c:v>28.05</c:v>
                </c:pt>
                <c:pt idx="460" formatCode="0.00">
                  <c:v>28.05</c:v>
                </c:pt>
                <c:pt idx="461" formatCode="0.00">
                  <c:v>28.03</c:v>
                </c:pt>
                <c:pt idx="462" formatCode="0.00">
                  <c:v>28.01</c:v>
                </c:pt>
                <c:pt idx="463" formatCode="0.00">
                  <c:v>28.12</c:v>
                </c:pt>
                <c:pt idx="464" formatCode="0.00">
                  <c:v>28.330000000000002</c:v>
                </c:pt>
                <c:pt idx="465" formatCode="0.00">
                  <c:v>28.259999999999998</c:v>
                </c:pt>
                <c:pt idx="466" formatCode="0.00">
                  <c:v>28.39</c:v>
                </c:pt>
                <c:pt idx="467" formatCode="0.00">
                  <c:v>28.59</c:v>
                </c:pt>
                <c:pt idx="468" formatCode="0.00">
                  <c:v>28.64</c:v>
                </c:pt>
                <c:pt idx="469" formatCode="0.00">
                  <c:v>28.77</c:v>
                </c:pt>
                <c:pt idx="470" formatCode="0.00">
                  <c:v>28.759999999999998</c:v>
                </c:pt>
                <c:pt idx="471" formatCode="0.00">
                  <c:v>28.85</c:v>
                </c:pt>
                <c:pt idx="472" formatCode="0.00">
                  <c:v>28.779999999999998</c:v>
                </c:pt>
                <c:pt idx="473" formatCode="0.00">
                  <c:v>28.85</c:v>
                </c:pt>
                <c:pt idx="474" formatCode="0.00">
                  <c:v>29.25</c:v>
                </c:pt>
                <c:pt idx="475" formatCode="0.00">
                  <c:v>29.71</c:v>
                </c:pt>
                <c:pt idx="476" formatCode="0.00">
                  <c:v>29.650000000000002</c:v>
                </c:pt>
                <c:pt idx="477" formatCode="0.00">
                  <c:v>29.66</c:v>
                </c:pt>
                <c:pt idx="478" formatCode="0.00">
                  <c:v>30.03</c:v>
                </c:pt>
                <c:pt idx="479" formatCode="0.00">
                  <c:v>30.419999999999998</c:v>
                </c:pt>
                <c:pt idx="480" formatCode="0.00">
                  <c:v>31.16</c:v>
                </c:pt>
                <c:pt idx="481" formatCode="0.00">
                  <c:v>31.21</c:v>
                </c:pt>
                <c:pt idx="482" formatCode="0.00">
                  <c:v>31.37</c:v>
                </c:pt>
                <c:pt idx="483" formatCode="0.00">
                  <c:v>31.38</c:v>
                </c:pt>
                <c:pt idx="484" formatCode="0.00">
                  <c:v>31.3</c:v>
                </c:pt>
                <c:pt idx="485" formatCode="0.00">
                  <c:v>31.19</c:v>
                </c:pt>
                <c:pt idx="486" formatCode="0.00">
                  <c:v>31.55</c:v>
                </c:pt>
                <c:pt idx="487" formatCode="0.00">
                  <c:v>32.47</c:v>
                </c:pt>
                <c:pt idx="488" formatCode="0.00">
                  <c:v>32.660000000000004</c:v>
                </c:pt>
                <c:pt idx="489" formatCode="0.00">
                  <c:v>33.82</c:v>
                </c:pt>
                <c:pt idx="490" formatCode="0.00">
                  <c:v>34.15</c:v>
                </c:pt>
                <c:pt idx="491" formatCode="0.00">
                  <c:v>33.020000000000003</c:v>
                </c:pt>
                <c:pt idx="492" formatCode="0.00">
                  <c:v>32.51</c:v>
                </c:pt>
                <c:pt idx="493" formatCode="0.00">
                  <c:v>32.849999999999994</c:v>
                </c:pt>
                <c:pt idx="494" formatCode="0.00">
                  <c:v>32.32</c:v>
                </c:pt>
                <c:pt idx="495" formatCode="0.00">
                  <c:v>31.74</c:v>
                </c:pt>
                <c:pt idx="496" formatCode="0.00">
                  <c:v>31.01</c:v>
                </c:pt>
                <c:pt idx="497" formatCode="0.00">
                  <c:v>30.79</c:v>
                </c:pt>
                <c:pt idx="498" formatCode="0.00">
                  <c:v>31.77</c:v>
                </c:pt>
                <c:pt idx="499" formatCode="0.00">
                  <c:v>30.59</c:v>
                </c:pt>
                <c:pt idx="500" formatCode="0.00">
                  <c:v>30.49</c:v>
                </c:pt>
                <c:pt idx="501" formatCode="0.00">
                  <c:v>31.02</c:v>
                </c:pt>
                <c:pt idx="502" formatCode="0.00">
                  <c:v>31.1</c:v>
                </c:pt>
                <c:pt idx="503" formatCode="0.00">
                  <c:v>31.55</c:v>
                </c:pt>
                <c:pt idx="504" formatCode="0.00">
                  <c:v>31.93</c:v>
                </c:pt>
                <c:pt idx="505" formatCode="0.00">
                  <c:v>31.610000000000003</c:v>
                </c:pt>
                <c:pt idx="506" formatCode="0.00">
                  <c:v>31.66</c:v>
                </c:pt>
                <c:pt idx="507" formatCode="0.00">
                  <c:v>31.51</c:v>
                </c:pt>
                <c:pt idx="508" formatCode="0.00">
                  <c:v>31.39</c:v>
                </c:pt>
                <c:pt idx="509" formatCode="0.00">
                  <c:v>30.844999999999999</c:v>
                </c:pt>
                <c:pt idx="510" formatCode="0.00">
                  <c:v>30.830000000000002</c:v>
                </c:pt>
                <c:pt idx="511" formatCode="0.00">
                  <c:v>30.54</c:v>
                </c:pt>
                <c:pt idx="512" formatCode="0.00">
                  <c:v>30.074999999999999</c:v>
                </c:pt>
                <c:pt idx="513" formatCode="0.00">
                  <c:v>30.130000000000003</c:v>
                </c:pt>
                <c:pt idx="514" formatCode="0.00">
                  <c:v>29.79</c:v>
                </c:pt>
                <c:pt idx="515" formatCode="0.00">
                  <c:v>29.89</c:v>
                </c:pt>
                <c:pt idx="516" formatCode="0.00">
                  <c:v>29.759999999999998</c:v>
                </c:pt>
                <c:pt idx="517" formatCode="0.00">
                  <c:v>29.9</c:v>
                </c:pt>
                <c:pt idx="518" formatCode="0.00">
                  <c:v>30.06</c:v>
                </c:pt>
                <c:pt idx="519" formatCode="0.00">
                  <c:v>30.22</c:v>
                </c:pt>
                <c:pt idx="520" formatCode="0.00">
                  <c:v>30.41</c:v>
                </c:pt>
                <c:pt idx="521" formatCode="0.00">
                  <c:v>30.53</c:v>
                </c:pt>
                <c:pt idx="522" formatCode="0.00">
                  <c:v>30.74</c:v>
                </c:pt>
                <c:pt idx="523" formatCode="0.00">
                  <c:v>31.150000000000002</c:v>
                </c:pt>
                <c:pt idx="524" formatCode="0.00">
                  <c:v>31.24</c:v>
                </c:pt>
                <c:pt idx="525" formatCode="0.00">
                  <c:v>31.274999999999999</c:v>
                </c:pt>
                <c:pt idx="526" formatCode="0.00">
                  <c:v>31.274999999999999</c:v>
                </c:pt>
                <c:pt idx="527" formatCode="0.00">
                  <c:v>31.274999999999999</c:v>
                </c:pt>
                <c:pt idx="528" formatCode="0.00">
                  <c:v>31.36</c:v>
                </c:pt>
                <c:pt idx="529" formatCode="0.00">
                  <c:v>31.49</c:v>
                </c:pt>
                <c:pt idx="530" formatCode="0.00">
                  <c:v>31.630000000000003</c:v>
                </c:pt>
                <c:pt idx="531" formatCode="0.00">
                  <c:v>31.27</c:v>
                </c:pt>
                <c:pt idx="532" formatCode="0.00">
                  <c:v>30.82</c:v>
                </c:pt>
                <c:pt idx="533" formatCode="0.00">
                  <c:v>31.06</c:v>
                </c:pt>
                <c:pt idx="534" formatCode="0.00">
                  <c:v>30.51</c:v>
                </c:pt>
                <c:pt idx="535" formatCode="0.00">
                  <c:v>30.58</c:v>
                </c:pt>
                <c:pt idx="536" formatCode="0.00">
                  <c:v>30.919999999999998</c:v>
                </c:pt>
                <c:pt idx="537" formatCode="0.00">
                  <c:v>31.27</c:v>
                </c:pt>
                <c:pt idx="538" formatCode="0.00">
                  <c:v>31.130000000000003</c:v>
                </c:pt>
                <c:pt idx="539" formatCode="0.00">
                  <c:v>30.82</c:v>
                </c:pt>
                <c:pt idx="540" formatCode="0.00">
                  <c:v>30.56</c:v>
                </c:pt>
                <c:pt idx="541" formatCode="0.00">
                  <c:v>30.49</c:v>
                </c:pt>
                <c:pt idx="542" formatCode="0.00">
                  <c:v>30.85</c:v>
                </c:pt>
                <c:pt idx="543" formatCode="0.00">
                  <c:v>31.14</c:v>
                </c:pt>
                <c:pt idx="544" formatCode="0.00">
                  <c:v>31.35</c:v>
                </c:pt>
                <c:pt idx="545" formatCode="0.00">
                  <c:v>31.650000000000002</c:v>
                </c:pt>
                <c:pt idx="546" formatCode="0.00">
                  <c:v>31.9</c:v>
                </c:pt>
                <c:pt idx="547" formatCode="0.00">
                  <c:v>31.45</c:v>
                </c:pt>
                <c:pt idx="548" formatCode="0.00">
                  <c:v>31.650000000000002</c:v>
                </c:pt>
                <c:pt idx="549" formatCode="0.00">
                  <c:v>31.56</c:v>
                </c:pt>
                <c:pt idx="550" formatCode="0.00">
                  <c:v>31.39</c:v>
                </c:pt>
                <c:pt idx="551" formatCode="0.00">
                  <c:v>31.69</c:v>
                </c:pt>
                <c:pt idx="552" formatCode="0.00">
                  <c:v>32</c:v>
                </c:pt>
                <c:pt idx="553" formatCode="0.00">
                  <c:v>31.93</c:v>
                </c:pt>
                <c:pt idx="554" formatCode="0.00">
                  <c:v>31.58</c:v>
                </c:pt>
                <c:pt idx="555" formatCode="0.00">
                  <c:v>31.69</c:v>
                </c:pt>
                <c:pt idx="556" formatCode="0.00">
                  <c:v>31.75</c:v>
                </c:pt>
                <c:pt idx="557" formatCode="0.00">
                  <c:v>31.419999999999998</c:v>
                </c:pt>
                <c:pt idx="558" formatCode="0.00">
                  <c:v>31.610000000000003</c:v>
                </c:pt>
                <c:pt idx="559" formatCode="0.00">
                  <c:v>31.610000000000003</c:v>
                </c:pt>
                <c:pt idx="560" formatCode="0.00">
                  <c:v>31.39</c:v>
                </c:pt>
                <c:pt idx="561" formatCode="0.00">
                  <c:v>31.459999999999997</c:v>
                </c:pt>
                <c:pt idx="562" formatCode="0.00">
                  <c:v>31.55</c:v>
                </c:pt>
                <c:pt idx="563" formatCode="0.00">
                  <c:v>31.32</c:v>
                </c:pt>
                <c:pt idx="564" formatCode="0.00">
                  <c:v>30.87</c:v>
                </c:pt>
                <c:pt idx="565" formatCode="0.00">
                  <c:v>30.759999999999998</c:v>
                </c:pt>
                <c:pt idx="566" formatCode="0.00">
                  <c:v>30.7</c:v>
                </c:pt>
                <c:pt idx="567" formatCode="0.00">
                  <c:v>30.95</c:v>
                </c:pt>
                <c:pt idx="568" formatCode="0.00">
                  <c:v>30.35</c:v>
                </c:pt>
                <c:pt idx="569" formatCode="0.00">
                  <c:v>29.82</c:v>
                </c:pt>
                <c:pt idx="570" formatCode="0.00">
                  <c:v>29.84</c:v>
                </c:pt>
                <c:pt idx="571" formatCode="0.00">
                  <c:v>30.21</c:v>
                </c:pt>
                <c:pt idx="572" formatCode="0.00">
                  <c:v>30.25</c:v>
                </c:pt>
                <c:pt idx="573" formatCode="0.00">
                  <c:v>30.41</c:v>
                </c:pt>
                <c:pt idx="574" formatCode="0.00">
                  <c:v>30.330000000000002</c:v>
                </c:pt>
                <c:pt idx="575" formatCode="0.00">
                  <c:v>30.18</c:v>
                </c:pt>
                <c:pt idx="576" formatCode="0.00">
                  <c:v>30.39</c:v>
                </c:pt>
                <c:pt idx="577" formatCode="0.00">
                  <c:v>30.62</c:v>
                </c:pt>
                <c:pt idx="578" formatCode="0.00">
                  <c:v>30.32</c:v>
                </c:pt>
                <c:pt idx="579" formatCode="0.00">
                  <c:v>30.07</c:v>
                </c:pt>
                <c:pt idx="580" formatCode="0.00">
                  <c:v>29.959999999999997</c:v>
                </c:pt>
                <c:pt idx="581" formatCode="0.00">
                  <c:v>30.02</c:v>
                </c:pt>
                <c:pt idx="582" formatCode="0.00">
                  <c:v>29.85</c:v>
                </c:pt>
                <c:pt idx="583" formatCode="0.00">
                  <c:v>29.830000000000002</c:v>
                </c:pt>
                <c:pt idx="584" formatCode="0.00">
                  <c:v>30.02</c:v>
                </c:pt>
                <c:pt idx="585" formatCode="0.00">
                  <c:v>30.12</c:v>
                </c:pt>
                <c:pt idx="586" formatCode="0.00">
                  <c:v>30.14</c:v>
                </c:pt>
                <c:pt idx="587" formatCode="0.00">
                  <c:v>30.22</c:v>
                </c:pt>
                <c:pt idx="588" formatCode="0.00">
                  <c:v>30.14</c:v>
                </c:pt>
                <c:pt idx="589" formatCode="0.00">
                  <c:v>30.23</c:v>
                </c:pt>
                <c:pt idx="590" formatCode="0.00">
                  <c:v>29.88</c:v>
                </c:pt>
                <c:pt idx="591" formatCode="0.00">
                  <c:v>29.9</c:v>
                </c:pt>
                <c:pt idx="592" formatCode="0.00">
                  <c:v>29.610000000000003</c:v>
                </c:pt>
                <c:pt idx="593" formatCode="0.00">
                  <c:v>29.459999999999997</c:v>
                </c:pt>
                <c:pt idx="594" formatCode="0.00">
                  <c:v>29.91</c:v>
                </c:pt>
                <c:pt idx="595" formatCode="0.00">
                  <c:v>29.87</c:v>
                </c:pt>
                <c:pt idx="596" formatCode="0.00">
                  <c:v>29.82</c:v>
                </c:pt>
                <c:pt idx="597" formatCode="0.00">
                  <c:v>29.71</c:v>
                </c:pt>
                <c:pt idx="598" formatCode="0.00">
                  <c:v>29.69</c:v>
                </c:pt>
                <c:pt idx="599" formatCode="0.00">
                  <c:v>29.77</c:v>
                </c:pt>
                <c:pt idx="600" formatCode="0.00">
                  <c:v>29.8</c:v>
                </c:pt>
                <c:pt idx="601" formatCode="0.00">
                  <c:v>29.91</c:v>
                </c:pt>
                <c:pt idx="602" formatCode="0.00">
                  <c:v>30.36</c:v>
                </c:pt>
                <c:pt idx="603" formatCode="0.00">
                  <c:v>30.62</c:v>
                </c:pt>
                <c:pt idx="604" formatCode="0.00">
                  <c:v>31.09</c:v>
                </c:pt>
                <c:pt idx="605" formatCode="0.00">
                  <c:v>31.37</c:v>
                </c:pt>
                <c:pt idx="606" formatCode="0.00">
                  <c:v>31.21</c:v>
                </c:pt>
                <c:pt idx="607" formatCode="0.00">
                  <c:v>31.06</c:v>
                </c:pt>
                <c:pt idx="608" formatCode="0.00">
                  <c:v>31.05</c:v>
                </c:pt>
                <c:pt idx="609" formatCode="0.00">
                  <c:v>31.06</c:v>
                </c:pt>
                <c:pt idx="610" formatCode="0.00">
                  <c:v>30.85</c:v>
                </c:pt>
                <c:pt idx="611" formatCode="0.00">
                  <c:v>30.5</c:v>
                </c:pt>
                <c:pt idx="612" formatCode="0.00">
                  <c:v>30.5</c:v>
                </c:pt>
                <c:pt idx="613" formatCode="0.00">
                  <c:v>30.479999999999997</c:v>
                </c:pt>
                <c:pt idx="614" formatCode="0.00">
                  <c:v>30.69</c:v>
                </c:pt>
                <c:pt idx="615" formatCode="0.00">
                  <c:v>31.07</c:v>
                </c:pt>
                <c:pt idx="616" formatCode="0.00">
                  <c:v>31.130000000000003</c:v>
                </c:pt>
                <c:pt idx="617" formatCode="0.00">
                  <c:v>31.150000000000002</c:v>
                </c:pt>
                <c:pt idx="618" formatCode="0.00">
                  <c:v>31.17</c:v>
                </c:pt>
                <c:pt idx="619" formatCode="0.00">
                  <c:v>31.32</c:v>
                </c:pt>
                <c:pt idx="620" formatCode="0.00">
                  <c:v>31.58</c:v>
                </c:pt>
                <c:pt idx="621" formatCode="0.00">
                  <c:v>31.53</c:v>
                </c:pt>
                <c:pt idx="622" formatCode="0.00">
                  <c:v>31.23</c:v>
                </c:pt>
                <c:pt idx="623" formatCode="0.00">
                  <c:v>31.419999999999998</c:v>
                </c:pt>
                <c:pt idx="624" formatCode="0.00">
                  <c:v>31.52</c:v>
                </c:pt>
                <c:pt idx="625" formatCode="0.00">
                  <c:v>31.37</c:v>
                </c:pt>
                <c:pt idx="626" formatCode="0.00">
                  <c:v>31.38</c:v>
                </c:pt>
                <c:pt idx="627" formatCode="0.00">
                  <c:v>31.38</c:v>
                </c:pt>
                <c:pt idx="628" formatCode="0.00">
                  <c:v>31.41</c:v>
                </c:pt>
                <c:pt idx="629" formatCode="0.00">
                  <c:v>31.459999999999997</c:v>
                </c:pt>
                <c:pt idx="630" formatCode="0.00">
                  <c:v>31.74</c:v>
                </c:pt>
                <c:pt idx="631" formatCode="0.00">
                  <c:v>31.830000000000002</c:v>
                </c:pt>
                <c:pt idx="632" formatCode="0.00">
                  <c:v>31.89</c:v>
                </c:pt>
                <c:pt idx="633" formatCode="0.00">
                  <c:v>31.959999999999997</c:v>
                </c:pt>
                <c:pt idx="634" formatCode="0.00">
                  <c:v>32.42</c:v>
                </c:pt>
                <c:pt idx="635" formatCode="0.00">
                  <c:v>32.309999999999995</c:v>
                </c:pt>
                <c:pt idx="636" formatCode="0.00">
                  <c:v>32.25</c:v>
                </c:pt>
                <c:pt idx="637" formatCode="0.00">
                  <c:v>32.11</c:v>
                </c:pt>
                <c:pt idx="638" formatCode="0.00">
                  <c:v>32.290000000000006</c:v>
                </c:pt>
                <c:pt idx="639" formatCode="0.00">
                  <c:v>32.33</c:v>
                </c:pt>
                <c:pt idx="640" formatCode="0.00">
                  <c:v>32.44</c:v>
                </c:pt>
                <c:pt idx="641" formatCode="0.00">
                  <c:v>32.51</c:v>
                </c:pt>
                <c:pt idx="642" formatCode="0.00">
                  <c:v>32.44</c:v>
                </c:pt>
                <c:pt idx="643" formatCode="0.00">
                  <c:v>32.21</c:v>
                </c:pt>
                <c:pt idx="644" formatCode="0.00">
                  <c:v>32.18</c:v>
                </c:pt>
                <c:pt idx="645" formatCode="0.00">
                  <c:v>32.51</c:v>
                </c:pt>
                <c:pt idx="646" formatCode="0.00">
                  <c:v>32.65</c:v>
                </c:pt>
                <c:pt idx="647" formatCode="0.00">
                  <c:v>32.910000000000004</c:v>
                </c:pt>
                <c:pt idx="648" formatCode="0.00">
                  <c:v>33.03</c:v>
                </c:pt>
                <c:pt idx="649" formatCode="0.00">
                  <c:v>33.18</c:v>
                </c:pt>
                <c:pt idx="650" formatCode="0.00">
                  <c:v>33.590000000000003</c:v>
                </c:pt>
                <c:pt idx="651" formatCode="0.00">
                  <c:v>33.57</c:v>
                </c:pt>
                <c:pt idx="652" formatCode="0.00">
                  <c:v>33.64</c:v>
                </c:pt>
                <c:pt idx="653" formatCode="0.00">
                  <c:v>33.339999999999996</c:v>
                </c:pt>
                <c:pt idx="654" formatCode="0.00">
                  <c:v>33.33</c:v>
                </c:pt>
                <c:pt idx="655" formatCode="0.00">
                  <c:v>33.28</c:v>
                </c:pt>
                <c:pt idx="656" formatCode="0.00">
                  <c:v>33.130000000000003</c:v>
                </c:pt>
                <c:pt idx="657" formatCode="0.00">
                  <c:v>33.28</c:v>
                </c:pt>
                <c:pt idx="658" formatCode="0.00">
                  <c:v>33.300000000000011</c:v>
                </c:pt>
                <c:pt idx="659" formatCode="0.00">
                  <c:v>33.14</c:v>
                </c:pt>
                <c:pt idx="660" formatCode="0.00">
                  <c:v>32.83</c:v>
                </c:pt>
                <c:pt idx="661" formatCode="0.00">
                  <c:v>33.03</c:v>
                </c:pt>
                <c:pt idx="662" formatCode="0.00">
                  <c:v>33.18</c:v>
                </c:pt>
                <c:pt idx="663" formatCode="0.00">
                  <c:v>33.33</c:v>
                </c:pt>
                <c:pt idx="664" formatCode="0.00">
                  <c:v>33.220000000000006</c:v>
                </c:pt>
                <c:pt idx="665" formatCode="0.00">
                  <c:v>32.93</c:v>
                </c:pt>
                <c:pt idx="666" formatCode="0.00">
                  <c:v>33.21</c:v>
                </c:pt>
                <c:pt idx="667" formatCode="0.00">
                  <c:v>33.379999999999995</c:v>
                </c:pt>
                <c:pt idx="668" formatCode="0.00">
                  <c:v>33.21</c:v>
                </c:pt>
                <c:pt idx="669" formatCode="0.00">
                  <c:v>33.06</c:v>
                </c:pt>
                <c:pt idx="670" formatCode="0.00">
                  <c:v>32.96</c:v>
                </c:pt>
                <c:pt idx="671" formatCode="0.00">
                  <c:v>32.770000000000003</c:v>
                </c:pt>
                <c:pt idx="672" formatCode="0.00">
                  <c:v>32.809999999999995</c:v>
                </c:pt>
                <c:pt idx="673" formatCode="0.00">
                  <c:v>32.75</c:v>
                </c:pt>
                <c:pt idx="674" formatCode="0.00">
                  <c:v>32.879999999999995</c:v>
                </c:pt>
                <c:pt idx="675" formatCode="0.00">
                  <c:v>33.14</c:v>
                </c:pt>
                <c:pt idx="676" formatCode="0.00">
                  <c:v>33.220000000000006</c:v>
                </c:pt>
                <c:pt idx="677" formatCode="0.00">
                  <c:v>33.57</c:v>
                </c:pt>
                <c:pt idx="678" formatCode="0.00">
                  <c:v>33.61</c:v>
                </c:pt>
                <c:pt idx="679" formatCode="0.00">
                  <c:v>33.870000000000005</c:v>
                </c:pt>
                <c:pt idx="680" formatCode="0.00">
                  <c:v>34.08</c:v>
                </c:pt>
                <c:pt idx="681" formatCode="0.00">
                  <c:v>33.730000000000011</c:v>
                </c:pt>
                <c:pt idx="682" formatCode="0.00">
                  <c:v>33.93</c:v>
                </c:pt>
                <c:pt idx="683" formatCode="0.00">
                  <c:v>33.849999999999994</c:v>
                </c:pt>
                <c:pt idx="684" formatCode="0.00">
                  <c:v>34.04</c:v>
                </c:pt>
                <c:pt idx="685" formatCode="0.00">
                  <c:v>34.07</c:v>
                </c:pt>
                <c:pt idx="686" formatCode="0.00">
                  <c:v>34.1</c:v>
                </c:pt>
                <c:pt idx="687" formatCode="0.00">
                  <c:v>33.83</c:v>
                </c:pt>
                <c:pt idx="688" formatCode="0.00">
                  <c:v>33.690000000000005</c:v>
                </c:pt>
                <c:pt idx="689" formatCode="0.00">
                  <c:v>33.5</c:v>
                </c:pt>
                <c:pt idx="690" formatCode="0.00">
                  <c:v>33.51</c:v>
                </c:pt>
                <c:pt idx="691" formatCode="0.00">
                  <c:v>33.949999999999996</c:v>
                </c:pt>
                <c:pt idx="692" formatCode="0.00">
                  <c:v>34.130000000000003</c:v>
                </c:pt>
                <c:pt idx="693" formatCode="0.00">
                  <c:v>33.980000000000004</c:v>
                </c:pt>
                <c:pt idx="694" formatCode="0.00">
                  <c:v>33.96</c:v>
                </c:pt>
                <c:pt idx="695" formatCode="0.00">
                  <c:v>34.020000000000003</c:v>
                </c:pt>
                <c:pt idx="696" formatCode="0.00">
                  <c:v>33.949999999999996</c:v>
                </c:pt>
                <c:pt idx="697" formatCode="0.00">
                  <c:v>34.050000000000004</c:v>
                </c:pt>
                <c:pt idx="698" formatCode="0.00">
                  <c:v>34.17</c:v>
                </c:pt>
                <c:pt idx="699" formatCode="0.00">
                  <c:v>34.44</c:v>
                </c:pt>
                <c:pt idx="700" formatCode="0.00">
                  <c:v>34.44</c:v>
                </c:pt>
                <c:pt idx="701" formatCode="0.00">
                  <c:v>34.42</c:v>
                </c:pt>
                <c:pt idx="702" formatCode="0.00">
                  <c:v>34.550000000000004</c:v>
                </c:pt>
                <c:pt idx="703" formatCode="0.00">
                  <c:v>34.44</c:v>
                </c:pt>
                <c:pt idx="704" formatCode="0.00">
                  <c:v>34.090000000000003</c:v>
                </c:pt>
                <c:pt idx="705" formatCode="0.00">
                  <c:v>34</c:v>
                </c:pt>
                <c:pt idx="706" formatCode="0.00">
                  <c:v>34.15</c:v>
                </c:pt>
                <c:pt idx="707" formatCode="0.00">
                  <c:v>34.290000000000006</c:v>
                </c:pt>
                <c:pt idx="708" formatCode="0.00">
                  <c:v>34.33</c:v>
                </c:pt>
                <c:pt idx="709" formatCode="0.00">
                  <c:v>34.42</c:v>
                </c:pt>
                <c:pt idx="710" formatCode="0.00">
                  <c:v>34.260000000000005</c:v>
                </c:pt>
                <c:pt idx="711" formatCode="0.00">
                  <c:v>34.090000000000003</c:v>
                </c:pt>
                <c:pt idx="712" formatCode="0.00">
                  <c:v>33.980000000000004</c:v>
                </c:pt>
                <c:pt idx="713" formatCode="0.00">
                  <c:v>34.06</c:v>
                </c:pt>
                <c:pt idx="714" formatCode="0.00">
                  <c:v>34.21</c:v>
                </c:pt>
                <c:pt idx="715" formatCode="0.00">
                  <c:v>34.36</c:v>
                </c:pt>
                <c:pt idx="716" formatCode="0.00">
                  <c:v>34.300000000000011</c:v>
                </c:pt>
                <c:pt idx="717" formatCode="0.00">
                  <c:v>34.43</c:v>
                </c:pt>
                <c:pt idx="718" formatCode="0.00">
                  <c:v>34.58</c:v>
                </c:pt>
                <c:pt idx="719" formatCode="0.00">
                  <c:v>34.44</c:v>
                </c:pt>
                <c:pt idx="720" formatCode="0.00">
                  <c:v>34.44</c:v>
                </c:pt>
                <c:pt idx="721" formatCode="0.00">
                  <c:v>34.11</c:v>
                </c:pt>
                <c:pt idx="722" formatCode="0.00">
                  <c:v>34.050000000000004</c:v>
                </c:pt>
                <c:pt idx="723" formatCode="0.00">
                  <c:v>34.25</c:v>
                </c:pt>
                <c:pt idx="724" formatCode="0.00">
                  <c:v>34.25</c:v>
                </c:pt>
                <c:pt idx="725" formatCode="0.00">
                  <c:v>34.4</c:v>
                </c:pt>
                <c:pt idx="726" formatCode="0.00">
                  <c:v>34.309999999999995</c:v>
                </c:pt>
                <c:pt idx="727" formatCode="0.00">
                  <c:v>34.28</c:v>
                </c:pt>
                <c:pt idx="728" formatCode="0.00">
                  <c:v>34.47</c:v>
                </c:pt>
                <c:pt idx="729" formatCode="0.00">
                  <c:v>34.309999999999995</c:v>
                </c:pt>
                <c:pt idx="730" formatCode="0.00">
                  <c:v>34.370000000000005</c:v>
                </c:pt>
                <c:pt idx="731" formatCode="0.00">
                  <c:v>34.370000000000005</c:v>
                </c:pt>
                <c:pt idx="732" formatCode="0.00">
                  <c:v>34.349999999999994</c:v>
                </c:pt>
                <c:pt idx="733" formatCode="0.00">
                  <c:v>34.15</c:v>
                </c:pt>
                <c:pt idx="734" formatCode="0.00">
                  <c:v>34.020000000000003</c:v>
                </c:pt>
                <c:pt idx="735" formatCode="0.00">
                  <c:v>33.870000000000005</c:v>
                </c:pt>
                <c:pt idx="736" formatCode="0.00">
                  <c:v>33.96</c:v>
                </c:pt>
                <c:pt idx="737" formatCode="0.00">
                  <c:v>34.04</c:v>
                </c:pt>
                <c:pt idx="738" formatCode="0.00">
                  <c:v>33.96</c:v>
                </c:pt>
                <c:pt idx="739" formatCode="0.00">
                  <c:v>33.78</c:v>
                </c:pt>
                <c:pt idx="740" formatCode="0.00">
                  <c:v>33.74</c:v>
                </c:pt>
                <c:pt idx="741" formatCode="0.00">
                  <c:v>33.690000000000005</c:v>
                </c:pt>
                <c:pt idx="742" formatCode="0.00">
                  <c:v>33.790000000000006</c:v>
                </c:pt>
                <c:pt idx="743" formatCode="0.00">
                  <c:v>33.64</c:v>
                </c:pt>
                <c:pt idx="744" formatCode="0.00">
                  <c:v>33.520000000000003</c:v>
                </c:pt>
                <c:pt idx="745" formatCode="0.00">
                  <c:v>33.410000000000004</c:v>
                </c:pt>
                <c:pt idx="746" formatCode="0.00">
                  <c:v>33.550000000000004</c:v>
                </c:pt>
                <c:pt idx="747" formatCode="0.00">
                  <c:v>33.690000000000005</c:v>
                </c:pt>
                <c:pt idx="748" formatCode="0.00">
                  <c:v>33.61</c:v>
                </c:pt>
                <c:pt idx="749" formatCode="0.00">
                  <c:v>33.47</c:v>
                </c:pt>
                <c:pt idx="750" formatCode="0.00">
                  <c:v>33.33</c:v>
                </c:pt>
                <c:pt idx="751" formatCode="0.00">
                  <c:v>33.339999999999996</c:v>
                </c:pt>
                <c:pt idx="752" formatCode="0.00">
                  <c:v>33.25</c:v>
                </c:pt>
                <c:pt idx="753" formatCode="0.00">
                  <c:v>33.39</c:v>
                </c:pt>
                <c:pt idx="754" formatCode="0.00">
                  <c:v>33.32</c:v>
                </c:pt>
                <c:pt idx="755" formatCode="0.00">
                  <c:v>33.15</c:v>
                </c:pt>
                <c:pt idx="756" formatCode="0.00">
                  <c:v>33.1</c:v>
                </c:pt>
                <c:pt idx="757" formatCode="0.00">
                  <c:v>32.86</c:v>
                </c:pt>
                <c:pt idx="758" formatCode="0.00">
                  <c:v>32.83</c:v>
                </c:pt>
                <c:pt idx="759" formatCode="0.00">
                  <c:v>32.760000000000005</c:v>
                </c:pt>
                <c:pt idx="760" formatCode="0.00">
                  <c:v>32.93</c:v>
                </c:pt>
                <c:pt idx="761" formatCode="0.00">
                  <c:v>33.03</c:v>
                </c:pt>
                <c:pt idx="762" formatCode="0.00">
                  <c:v>33.28</c:v>
                </c:pt>
                <c:pt idx="763" formatCode="0.00">
                  <c:v>33.220000000000006</c:v>
                </c:pt>
                <c:pt idx="764" formatCode="0.00">
                  <c:v>33.015000000000001</c:v>
                </c:pt>
                <c:pt idx="765" formatCode="0.00">
                  <c:v>32.945</c:v>
                </c:pt>
                <c:pt idx="766" formatCode="0.00">
                  <c:v>32.935000000000002</c:v>
                </c:pt>
                <c:pt idx="767" formatCode="0.00">
                  <c:v>33.15</c:v>
                </c:pt>
                <c:pt idx="768" formatCode="0.00">
                  <c:v>33.120000000000005</c:v>
                </c:pt>
                <c:pt idx="769" formatCode="0.00">
                  <c:v>33.130000000000003</c:v>
                </c:pt>
                <c:pt idx="770" formatCode="0.00">
                  <c:v>33.185000000000002</c:v>
                </c:pt>
                <c:pt idx="771" formatCode="0.00">
                  <c:v>33.39</c:v>
                </c:pt>
                <c:pt idx="772" formatCode="0.00">
                  <c:v>33.344999999999999</c:v>
                </c:pt>
                <c:pt idx="773" formatCode="0.00">
                  <c:v>33.25</c:v>
                </c:pt>
                <c:pt idx="774" formatCode="0.00">
                  <c:v>33.105000000000004</c:v>
                </c:pt>
                <c:pt idx="775" formatCode="0.00">
                  <c:v>33.285000000000004</c:v>
                </c:pt>
                <c:pt idx="776" formatCode="0.00">
                  <c:v>33.445</c:v>
                </c:pt>
                <c:pt idx="777" formatCode="0.00">
                  <c:v>33.44</c:v>
                </c:pt>
                <c:pt idx="778" formatCode="0.00">
                  <c:v>33.495000000000005</c:v>
                </c:pt>
                <c:pt idx="779" formatCode="0.00">
                  <c:v>33.449999999999996</c:v>
                </c:pt>
                <c:pt idx="780" formatCode="0.00">
                  <c:v>33.325000000000003</c:v>
                </c:pt>
                <c:pt idx="781" formatCode="0.00">
                  <c:v>33.33</c:v>
                </c:pt>
                <c:pt idx="782" formatCode="0.00">
                  <c:v>33.130000000000003</c:v>
                </c:pt>
                <c:pt idx="783" formatCode="0.00">
                  <c:v>33.095000000000006</c:v>
                </c:pt>
                <c:pt idx="784" formatCode="0.00">
                  <c:v>33.095000000000006</c:v>
                </c:pt>
                <c:pt idx="785" formatCode="0.00">
                  <c:v>33.849999999999994</c:v>
                </c:pt>
                <c:pt idx="786" formatCode="0.00">
                  <c:v>33.949999999999996</c:v>
                </c:pt>
                <c:pt idx="787" formatCode="0.00">
                  <c:v>33.790000000000006</c:v>
                </c:pt>
                <c:pt idx="788" formatCode="0.00">
                  <c:v>33.770000000000003</c:v>
                </c:pt>
                <c:pt idx="789" formatCode="0.00">
                  <c:v>33.700000000000003</c:v>
                </c:pt>
                <c:pt idx="790" formatCode="0.00">
                  <c:v>33.620000000000005</c:v>
                </c:pt>
                <c:pt idx="791" formatCode="0.00">
                  <c:v>33.32</c:v>
                </c:pt>
                <c:pt idx="792" formatCode="0.00">
                  <c:v>33.290000000000006</c:v>
                </c:pt>
                <c:pt idx="793" formatCode="0.00">
                  <c:v>33.25</c:v>
                </c:pt>
                <c:pt idx="794" formatCode="0.00">
                  <c:v>33.42</c:v>
                </c:pt>
                <c:pt idx="795" formatCode="0.00">
                  <c:v>33.64</c:v>
                </c:pt>
                <c:pt idx="796" formatCode="0.00">
                  <c:v>33.82</c:v>
                </c:pt>
                <c:pt idx="797" formatCode="0.00">
                  <c:v>33.82</c:v>
                </c:pt>
                <c:pt idx="798" formatCode="0.00">
                  <c:v>33.93</c:v>
                </c:pt>
                <c:pt idx="799" formatCode="0.00">
                  <c:v>33.71</c:v>
                </c:pt>
                <c:pt idx="800" formatCode="0.00">
                  <c:v>33.620000000000005</c:v>
                </c:pt>
                <c:pt idx="801" formatCode="0.00">
                  <c:v>33.660000000000004</c:v>
                </c:pt>
                <c:pt idx="802" formatCode="0.00">
                  <c:v>33.630000000000003</c:v>
                </c:pt>
                <c:pt idx="803" formatCode="0.00">
                  <c:v>33.65</c:v>
                </c:pt>
                <c:pt idx="804" formatCode="0.00">
                  <c:v>33.86</c:v>
                </c:pt>
                <c:pt idx="805" formatCode="0.00">
                  <c:v>33.75</c:v>
                </c:pt>
                <c:pt idx="806" formatCode="0.00">
                  <c:v>33.83</c:v>
                </c:pt>
                <c:pt idx="807" formatCode="0.00">
                  <c:v>33.800000000000011</c:v>
                </c:pt>
                <c:pt idx="808" formatCode="0.00">
                  <c:v>33.65</c:v>
                </c:pt>
                <c:pt idx="809" formatCode="0.00">
                  <c:v>33.370000000000005</c:v>
                </c:pt>
                <c:pt idx="810" formatCode="0.00">
                  <c:v>33.4</c:v>
                </c:pt>
                <c:pt idx="811" formatCode="0.00">
                  <c:v>33.51</c:v>
                </c:pt>
                <c:pt idx="812" formatCode="0.00">
                  <c:v>33.58</c:v>
                </c:pt>
                <c:pt idx="813" formatCode="0.00">
                  <c:v>33.67</c:v>
                </c:pt>
                <c:pt idx="814" formatCode="0.00">
                  <c:v>33.800000000000011</c:v>
                </c:pt>
                <c:pt idx="815" formatCode="0.00">
                  <c:v>33.870000000000005</c:v>
                </c:pt>
                <c:pt idx="816" formatCode="0.00">
                  <c:v>33.879999999999995</c:v>
                </c:pt>
                <c:pt idx="817" formatCode="0.00">
                  <c:v>34.020000000000003</c:v>
                </c:pt>
                <c:pt idx="818" formatCode="0.00">
                  <c:v>34.200000000000003</c:v>
                </c:pt>
                <c:pt idx="819" formatCode="0.00">
                  <c:v>34.17</c:v>
                </c:pt>
                <c:pt idx="820" formatCode="0.00">
                  <c:v>34.520000000000003</c:v>
                </c:pt>
                <c:pt idx="821" formatCode="0.00">
                  <c:v>34.700000000000003</c:v>
                </c:pt>
                <c:pt idx="822" formatCode="0.00">
                  <c:v>34.660000000000004</c:v>
                </c:pt>
                <c:pt idx="823" formatCode="0.00">
                  <c:v>34.64</c:v>
                </c:pt>
                <c:pt idx="824" formatCode="0.00">
                  <c:v>34.56</c:v>
                </c:pt>
                <c:pt idx="825" formatCode="0.00">
                  <c:v>34.690000000000005</c:v>
                </c:pt>
                <c:pt idx="826" formatCode="0.00">
                  <c:v>35.14</c:v>
                </c:pt>
                <c:pt idx="827" formatCode="0.00">
                  <c:v>35.520000000000003</c:v>
                </c:pt>
                <c:pt idx="828" formatCode="0.00">
                  <c:v>35.33</c:v>
                </c:pt>
                <c:pt idx="829" formatCode="0.00">
                  <c:v>34.99</c:v>
                </c:pt>
                <c:pt idx="830" formatCode="0.00">
                  <c:v>35.5</c:v>
                </c:pt>
                <c:pt idx="831" formatCode="0.00">
                  <c:v>35.660000000000004</c:v>
                </c:pt>
                <c:pt idx="832" formatCode="0.00">
                  <c:v>35.4</c:v>
                </c:pt>
                <c:pt idx="833" formatCode="0.00">
                  <c:v>35.54</c:v>
                </c:pt>
                <c:pt idx="834" formatCode="0.00">
                  <c:v>35.590000000000003</c:v>
                </c:pt>
                <c:pt idx="835" formatCode="0.00">
                  <c:v>35.78</c:v>
                </c:pt>
                <c:pt idx="836" formatCode="0.00">
                  <c:v>35.760000000000005</c:v>
                </c:pt>
                <c:pt idx="837" formatCode="0.00">
                  <c:v>35.949999999999996</c:v>
                </c:pt>
                <c:pt idx="838" formatCode="0.00">
                  <c:v>36.270000000000003</c:v>
                </c:pt>
                <c:pt idx="839" formatCode="0.00">
                  <c:v>36.54</c:v>
                </c:pt>
                <c:pt idx="840" formatCode="0.00">
                  <c:v>36.82</c:v>
                </c:pt>
                <c:pt idx="841" formatCode="0.00">
                  <c:v>37</c:v>
                </c:pt>
                <c:pt idx="842" formatCode="0.00">
                  <c:v>37.06</c:v>
                </c:pt>
                <c:pt idx="843" formatCode="0.00">
                  <c:v>36.89</c:v>
                </c:pt>
                <c:pt idx="844" formatCode="0.00">
                  <c:v>36.82</c:v>
                </c:pt>
                <c:pt idx="845" formatCode="0.00">
                  <c:v>37.480000000000004</c:v>
                </c:pt>
                <c:pt idx="846" formatCode="0.00">
                  <c:v>37.94</c:v>
                </c:pt>
                <c:pt idx="847" formatCode="0.00">
                  <c:v>38.68</c:v>
                </c:pt>
                <c:pt idx="848" formatCode="0.00">
                  <c:v>38.49</c:v>
                </c:pt>
                <c:pt idx="849" formatCode="0.00">
                  <c:v>38.790000000000006</c:v>
                </c:pt>
                <c:pt idx="850" formatCode="0.00">
                  <c:v>39.17</c:v>
                </c:pt>
                <c:pt idx="851" formatCode="0.00">
                  <c:v>38.89</c:v>
                </c:pt>
                <c:pt idx="852" formatCode="0.00">
                  <c:v>39.130000000000003</c:v>
                </c:pt>
                <c:pt idx="853" formatCode="0.00">
                  <c:v>39.56</c:v>
                </c:pt>
                <c:pt idx="854" formatCode="0.00">
                  <c:v>40.04</c:v>
                </c:pt>
                <c:pt idx="855" formatCode="0.00">
                  <c:v>40.410000000000004</c:v>
                </c:pt>
                <c:pt idx="856" formatCode="0.00">
                  <c:v>40.06</c:v>
                </c:pt>
                <c:pt idx="857" formatCode="0.00">
                  <c:v>39.800000000000011</c:v>
                </c:pt>
                <c:pt idx="858" formatCode="0.00">
                  <c:v>40.15</c:v>
                </c:pt>
                <c:pt idx="859" formatCode="0.00">
                  <c:v>40.32</c:v>
                </c:pt>
                <c:pt idx="860" formatCode="0.00">
                  <c:v>39.700000000000003</c:v>
                </c:pt>
                <c:pt idx="861" formatCode="0.00">
                  <c:v>38.82</c:v>
                </c:pt>
                <c:pt idx="862" formatCode="0.00">
                  <c:v>39.28</c:v>
                </c:pt>
                <c:pt idx="863" formatCode="0.00">
                  <c:v>39.050000000000004</c:v>
                </c:pt>
                <c:pt idx="864" formatCode="0.00">
                  <c:v>37.6</c:v>
                </c:pt>
                <c:pt idx="865" formatCode="0.00">
                  <c:v>38.01</c:v>
                </c:pt>
                <c:pt idx="866" formatCode="0.00">
                  <c:v>38.760000000000005</c:v>
                </c:pt>
                <c:pt idx="867" formatCode="0.00">
                  <c:v>38.94</c:v>
                </c:pt>
                <c:pt idx="868" formatCode="0.00">
                  <c:v>38.980000000000004</c:v>
                </c:pt>
                <c:pt idx="869" formatCode="0.00">
                  <c:v>38.980000000000004</c:v>
                </c:pt>
                <c:pt idx="870" formatCode="0.00">
                  <c:v>39.349999999999994</c:v>
                </c:pt>
                <c:pt idx="871" formatCode="0.00">
                  <c:v>39.89</c:v>
                </c:pt>
                <c:pt idx="872" formatCode="0.00">
                  <c:v>39.89</c:v>
                </c:pt>
                <c:pt idx="873" formatCode="0.00">
                  <c:v>39.49</c:v>
                </c:pt>
                <c:pt idx="874" formatCode="0.00">
                  <c:v>39.090000000000003</c:v>
                </c:pt>
                <c:pt idx="875" formatCode="0.00">
                  <c:v>39.260000000000005</c:v>
                </c:pt>
                <c:pt idx="876" formatCode="0.00">
                  <c:v>39.260000000000005</c:v>
                </c:pt>
                <c:pt idx="877" formatCode="0.00">
                  <c:v>39.54</c:v>
                </c:pt>
                <c:pt idx="878" formatCode="0.00">
                  <c:v>39.44</c:v>
                </c:pt>
                <c:pt idx="879" formatCode="0.00">
                  <c:v>39.6</c:v>
                </c:pt>
                <c:pt idx="880" formatCode="0.00">
                  <c:v>39.92</c:v>
                </c:pt>
                <c:pt idx="881" formatCode="0.00">
                  <c:v>39.760000000000005</c:v>
                </c:pt>
                <c:pt idx="882" formatCode="0.00">
                  <c:v>39.89</c:v>
                </c:pt>
                <c:pt idx="883" formatCode="0.00">
                  <c:v>40.120000000000005</c:v>
                </c:pt>
                <c:pt idx="884" formatCode="0.00">
                  <c:v>40.220000000000006</c:v>
                </c:pt>
                <c:pt idx="885" formatCode="0.00">
                  <c:v>40.21</c:v>
                </c:pt>
                <c:pt idx="886" formatCode="0.00">
                  <c:v>40.160000000000004</c:v>
                </c:pt>
                <c:pt idx="887" formatCode="0.00">
                  <c:v>39.57</c:v>
                </c:pt>
                <c:pt idx="888" formatCode="0.00">
                  <c:v>39.800000000000011</c:v>
                </c:pt>
                <c:pt idx="889" formatCode="0.00">
                  <c:v>39.590000000000003</c:v>
                </c:pt>
                <c:pt idx="890" formatCode="0.00">
                  <c:v>39.89</c:v>
                </c:pt>
                <c:pt idx="891" formatCode="0.00">
                  <c:v>40.220000000000006</c:v>
                </c:pt>
                <c:pt idx="892" formatCode="0.00">
                  <c:v>40.42</c:v>
                </c:pt>
                <c:pt idx="893" formatCode="0.00">
                  <c:v>40.620000000000005</c:v>
                </c:pt>
                <c:pt idx="894" formatCode="0.00">
                  <c:v>40.97</c:v>
                </c:pt>
                <c:pt idx="895" formatCode="0.00">
                  <c:v>41.230000000000004</c:v>
                </c:pt>
                <c:pt idx="896" formatCode="0.00">
                  <c:v>41.51</c:v>
                </c:pt>
                <c:pt idx="897" formatCode="0.00">
                  <c:v>42.24</c:v>
                </c:pt>
                <c:pt idx="898" formatCode="0.00">
                  <c:v>42.15</c:v>
                </c:pt>
                <c:pt idx="899" formatCode="0.00">
                  <c:v>42.39</c:v>
                </c:pt>
                <c:pt idx="900" formatCode="0.00">
                  <c:v>43.24</c:v>
                </c:pt>
                <c:pt idx="901" formatCode="0.00">
                  <c:v>43.379999999999995</c:v>
                </c:pt>
                <c:pt idx="902" formatCode="0.00">
                  <c:v>43.8</c:v>
                </c:pt>
                <c:pt idx="903" formatCode="0.00">
                  <c:v>44.74</c:v>
                </c:pt>
                <c:pt idx="904" formatCode="0.00">
                  <c:v>44.91</c:v>
                </c:pt>
                <c:pt idx="905" formatCode="0.00">
                  <c:v>44.309999999999995</c:v>
                </c:pt>
                <c:pt idx="906" formatCode="0.00">
                  <c:v>44.760000000000005</c:v>
                </c:pt>
                <c:pt idx="907" formatCode="0.00">
                  <c:v>45.04</c:v>
                </c:pt>
                <c:pt idx="908" formatCode="0.00">
                  <c:v>45.43</c:v>
                </c:pt>
                <c:pt idx="909" formatCode="0.00">
                  <c:v>45.44</c:v>
                </c:pt>
                <c:pt idx="910" formatCode="0.00">
                  <c:v>45.99</c:v>
                </c:pt>
                <c:pt idx="911" formatCode="0.00">
                  <c:v>46.3</c:v>
                </c:pt>
                <c:pt idx="912" formatCode="0.00">
                  <c:v>47.09</c:v>
                </c:pt>
                <c:pt idx="913" formatCode="0.00">
                  <c:v>46.61</c:v>
                </c:pt>
                <c:pt idx="914" formatCode="0.00">
                  <c:v>47.230000000000004</c:v>
                </c:pt>
                <c:pt idx="915" formatCode="0.00">
                  <c:v>47.349999999999994</c:v>
                </c:pt>
                <c:pt idx="916" formatCode="0.00">
                  <c:v>47.64</c:v>
                </c:pt>
                <c:pt idx="917" formatCode="0.00">
                  <c:v>46.790000000000006</c:v>
                </c:pt>
                <c:pt idx="918" formatCode="0.00">
                  <c:v>44.68</c:v>
                </c:pt>
                <c:pt idx="919" formatCode="0.00">
                  <c:v>45.5</c:v>
                </c:pt>
                <c:pt idx="920" formatCode="0.00">
                  <c:v>45.65</c:v>
                </c:pt>
                <c:pt idx="921" formatCode="0.00">
                  <c:v>46.24</c:v>
                </c:pt>
                <c:pt idx="922" formatCode="0.00">
                  <c:v>44.449999999999996</c:v>
                </c:pt>
                <c:pt idx="923" formatCode="0.00">
                  <c:v>43.54</c:v>
                </c:pt>
                <c:pt idx="924" formatCode="0.00">
                  <c:v>43.46</c:v>
                </c:pt>
                <c:pt idx="925" formatCode="0.00">
                  <c:v>44.260000000000005</c:v>
                </c:pt>
                <c:pt idx="926" formatCode="0.00">
                  <c:v>44.99</c:v>
                </c:pt>
                <c:pt idx="927" formatCode="0.00">
                  <c:v>44.74</c:v>
                </c:pt>
                <c:pt idx="928" formatCode="0.00">
                  <c:v>44.449999999999996</c:v>
                </c:pt>
                <c:pt idx="929" formatCode="0.00">
                  <c:v>44.4</c:v>
                </c:pt>
                <c:pt idx="930" formatCode="0.00">
                  <c:v>43.99</c:v>
                </c:pt>
                <c:pt idx="931" formatCode="0.00">
                  <c:v>43.87</c:v>
                </c:pt>
                <c:pt idx="932" formatCode="0.00">
                  <c:v>44.15</c:v>
                </c:pt>
                <c:pt idx="933" formatCode="0.00">
                  <c:v>43.9</c:v>
                </c:pt>
                <c:pt idx="934" formatCode="0.00">
                  <c:v>43.94</c:v>
                </c:pt>
                <c:pt idx="935" formatCode="0.00">
                  <c:v>44.8</c:v>
                </c:pt>
                <c:pt idx="936" formatCode="0.00">
                  <c:v>45.03</c:v>
                </c:pt>
                <c:pt idx="937" formatCode="0.00">
                  <c:v>45.25</c:v>
                </c:pt>
                <c:pt idx="938" formatCode="0.00">
                  <c:v>45.290000000000006</c:v>
                </c:pt>
                <c:pt idx="939" formatCode="0.00">
                  <c:v>45.13</c:v>
                </c:pt>
                <c:pt idx="940" formatCode="0.00">
                  <c:v>44.87</c:v>
                </c:pt>
                <c:pt idx="941" formatCode="0.00">
                  <c:v>45.04</c:v>
                </c:pt>
                <c:pt idx="942" formatCode="0.00">
                  <c:v>44.849999999999994</c:v>
                </c:pt>
                <c:pt idx="943" formatCode="0.00">
                  <c:v>44.65</c:v>
                </c:pt>
                <c:pt idx="944" formatCode="0.00">
                  <c:v>44.8</c:v>
                </c:pt>
                <c:pt idx="945" formatCode="0.00">
                  <c:v>45.03</c:v>
                </c:pt>
                <c:pt idx="946" formatCode="0.00">
                  <c:v>45.13</c:v>
                </c:pt>
                <c:pt idx="947" formatCode="0.00">
                  <c:v>45.120000000000005</c:v>
                </c:pt>
                <c:pt idx="948" formatCode="0.00">
                  <c:v>45.09</c:v>
                </c:pt>
                <c:pt idx="949" formatCode="0.00">
                  <c:v>44.86</c:v>
                </c:pt>
                <c:pt idx="950" formatCode="0.00">
                  <c:v>45.25</c:v>
                </c:pt>
                <c:pt idx="951" formatCode="0.00">
                  <c:v>45.6</c:v>
                </c:pt>
                <c:pt idx="952" formatCode="0.00">
                  <c:v>45.839999999999996</c:v>
                </c:pt>
                <c:pt idx="953" formatCode="0.00">
                  <c:v>46.3</c:v>
                </c:pt>
                <c:pt idx="954" formatCode="0.00">
                  <c:v>46.349999999999994</c:v>
                </c:pt>
                <c:pt idx="955" formatCode="0.00">
                  <c:v>46.339999999999996</c:v>
                </c:pt>
                <c:pt idx="956" formatCode="0.00">
                  <c:v>46.57</c:v>
                </c:pt>
                <c:pt idx="957" formatCode="0.00">
                  <c:v>46.36</c:v>
                </c:pt>
                <c:pt idx="958" formatCode="0.00">
                  <c:v>46.24</c:v>
                </c:pt>
                <c:pt idx="959" formatCode="0.00">
                  <c:v>45.37</c:v>
                </c:pt>
                <c:pt idx="960" formatCode="0.00">
                  <c:v>45.190000000000005</c:v>
                </c:pt>
                <c:pt idx="961" formatCode="0.00">
                  <c:v>45.15</c:v>
                </c:pt>
                <c:pt idx="962" formatCode="0.00">
                  <c:v>45.290000000000006</c:v>
                </c:pt>
                <c:pt idx="963" formatCode="0.00">
                  <c:v>44.730000000000004</c:v>
                </c:pt>
                <c:pt idx="964" formatCode="0.00">
                  <c:v>44.98</c:v>
                </c:pt>
                <c:pt idx="965" formatCode="0.00">
                  <c:v>44.730000000000004</c:v>
                </c:pt>
                <c:pt idx="966" formatCode="0.00">
                  <c:v>44.59</c:v>
                </c:pt>
                <c:pt idx="967" formatCode="0.00">
                  <c:v>44.720000000000006</c:v>
                </c:pt>
                <c:pt idx="968" formatCode="0.00">
                  <c:v>44.49</c:v>
                </c:pt>
                <c:pt idx="969" formatCode="0.00">
                  <c:v>44.46</c:v>
                </c:pt>
                <c:pt idx="970" formatCode="0.00">
                  <c:v>45.15</c:v>
                </c:pt>
                <c:pt idx="971" formatCode="0.00">
                  <c:v>45.620000000000005</c:v>
                </c:pt>
                <c:pt idx="972" formatCode="0.00">
                  <c:v>45.93</c:v>
                </c:pt>
                <c:pt idx="973" formatCode="0.00">
                  <c:v>45.730000000000004</c:v>
                </c:pt>
                <c:pt idx="974" formatCode="0.00">
                  <c:v>45.61</c:v>
                </c:pt>
                <c:pt idx="975" formatCode="0.00">
                  <c:v>46.15</c:v>
                </c:pt>
                <c:pt idx="976" formatCode="0.00">
                  <c:v>46.260000000000005</c:v>
                </c:pt>
                <c:pt idx="977" formatCode="0.00">
                  <c:v>45.91</c:v>
                </c:pt>
                <c:pt idx="978" formatCode="0.00">
                  <c:v>45.7</c:v>
                </c:pt>
                <c:pt idx="979" formatCode="0.00">
                  <c:v>46.18</c:v>
                </c:pt>
                <c:pt idx="980" formatCode="0.00">
                  <c:v>46.449999999999996</c:v>
                </c:pt>
                <c:pt idx="981" formatCode="0.00">
                  <c:v>46.59</c:v>
                </c:pt>
                <c:pt idx="982" formatCode="0.00">
                  <c:v>46.68</c:v>
                </c:pt>
                <c:pt idx="983" formatCode="0.00">
                  <c:v>46.44</c:v>
                </c:pt>
                <c:pt idx="984" formatCode="0.00">
                  <c:v>46.53</c:v>
                </c:pt>
                <c:pt idx="985" formatCode="0.00">
                  <c:v>46.56</c:v>
                </c:pt>
                <c:pt idx="986" formatCode="0.00">
                  <c:v>46.4</c:v>
                </c:pt>
                <c:pt idx="987" formatCode="0.00">
                  <c:v>45.809999999999995</c:v>
                </c:pt>
                <c:pt idx="988" formatCode="0.00">
                  <c:v>45.57</c:v>
                </c:pt>
                <c:pt idx="989" formatCode="0.00">
                  <c:v>45.56</c:v>
                </c:pt>
                <c:pt idx="990" formatCode="0.00">
                  <c:v>45.879999999999995</c:v>
                </c:pt>
                <c:pt idx="991" formatCode="0.00">
                  <c:v>45.93</c:v>
                </c:pt>
                <c:pt idx="992" formatCode="0.00">
                  <c:v>45.790000000000006</c:v>
                </c:pt>
                <c:pt idx="993" formatCode="0.00">
                  <c:v>45.92</c:v>
                </c:pt>
                <c:pt idx="994" formatCode="0.00">
                  <c:v>45.8</c:v>
                </c:pt>
                <c:pt idx="995" formatCode="0.00">
                  <c:v>45.78</c:v>
                </c:pt>
                <c:pt idx="996" formatCode="0.00">
                  <c:v>45.25</c:v>
                </c:pt>
                <c:pt idx="997" formatCode="0.00">
                  <c:v>45.18</c:v>
                </c:pt>
                <c:pt idx="998" formatCode="0.00">
                  <c:v>45.44</c:v>
                </c:pt>
                <c:pt idx="999" formatCode="0.00">
                  <c:v>45.43</c:v>
                </c:pt>
                <c:pt idx="1000" formatCode="0.00">
                  <c:v>45.849999999999994</c:v>
                </c:pt>
                <c:pt idx="1001" formatCode="0.00">
                  <c:v>46.28</c:v>
                </c:pt>
                <c:pt idx="1002" formatCode="0.00">
                  <c:v>46.64</c:v>
                </c:pt>
                <c:pt idx="1003" formatCode="0.00">
                  <c:v>47</c:v>
                </c:pt>
                <c:pt idx="1004" formatCode="0.00">
                  <c:v>48.03</c:v>
                </c:pt>
                <c:pt idx="1005" formatCode="0.00">
                  <c:v>47.690000000000005</c:v>
                </c:pt>
                <c:pt idx="1006" formatCode="0.00">
                  <c:v>47.65</c:v>
                </c:pt>
                <c:pt idx="1007" formatCode="0.00">
                  <c:v>47.86</c:v>
                </c:pt>
                <c:pt idx="1008" formatCode="0.00">
                  <c:v>47.3</c:v>
                </c:pt>
                <c:pt idx="1009" formatCode="0.00">
                  <c:v>47.52</c:v>
                </c:pt>
                <c:pt idx="1010" formatCode="0.00">
                  <c:v>48.08</c:v>
                </c:pt>
                <c:pt idx="1011" formatCode="0.00">
                  <c:v>48.3</c:v>
                </c:pt>
                <c:pt idx="1012" formatCode="0.00">
                  <c:v>47.47</c:v>
                </c:pt>
                <c:pt idx="1013" formatCode="0.00">
                  <c:v>47.75</c:v>
                </c:pt>
                <c:pt idx="1014" formatCode="0.00">
                  <c:v>47.74</c:v>
                </c:pt>
                <c:pt idx="1015" formatCode="0.00">
                  <c:v>48.33</c:v>
                </c:pt>
                <c:pt idx="1016" formatCode="0.00">
                  <c:v>48.32</c:v>
                </c:pt>
                <c:pt idx="1017" formatCode="0.00">
                  <c:v>47.96</c:v>
                </c:pt>
                <c:pt idx="1018" formatCode="0.00">
                  <c:v>48.41</c:v>
                </c:pt>
                <c:pt idx="1019" formatCode="0.00">
                  <c:v>49.290000000000006</c:v>
                </c:pt>
                <c:pt idx="1020" formatCode="0.00">
                  <c:v>50.1</c:v>
                </c:pt>
                <c:pt idx="1021" formatCode="0.00">
                  <c:v>49.809999999999995</c:v>
                </c:pt>
                <c:pt idx="1022" formatCode="0.00">
                  <c:v>49.02</c:v>
                </c:pt>
                <c:pt idx="1023" formatCode="0.00">
                  <c:v>49.14</c:v>
                </c:pt>
                <c:pt idx="1024" formatCode="0.00">
                  <c:v>50.120000000000005</c:v>
                </c:pt>
                <c:pt idx="1025" formatCode="0.00">
                  <c:v>50.54</c:v>
                </c:pt>
                <c:pt idx="1026" formatCode="0.00">
                  <c:v>51.44</c:v>
                </c:pt>
                <c:pt idx="1027" formatCode="0.00">
                  <c:v>52.46</c:v>
                </c:pt>
                <c:pt idx="1028" formatCode="0.00">
                  <c:v>53.230000000000004</c:v>
                </c:pt>
                <c:pt idx="1029" formatCode="0.00">
                  <c:v>56.120000000000005</c:v>
                </c:pt>
                <c:pt idx="1030" formatCode="0.00">
                  <c:v>56.57</c:v>
                </c:pt>
                <c:pt idx="1031" formatCode="0.00">
                  <c:v>55.120000000000005</c:v>
                </c:pt>
                <c:pt idx="1032" formatCode="0.00">
                  <c:v>55.690000000000005</c:v>
                </c:pt>
                <c:pt idx="1033" formatCode="0.00">
                  <c:v>56.15</c:v>
                </c:pt>
                <c:pt idx="1034" formatCode="0.00">
                  <c:v>56.15</c:v>
                </c:pt>
                <c:pt idx="1035" formatCode="0.00">
                  <c:v>57.339999999999996</c:v>
                </c:pt>
                <c:pt idx="1036" formatCode="0.00">
                  <c:v>57.290000000000006</c:v>
                </c:pt>
                <c:pt idx="1037" formatCode="0.00">
                  <c:v>57.47</c:v>
                </c:pt>
                <c:pt idx="1038" formatCode="0.00">
                  <c:v>52.89</c:v>
                </c:pt>
                <c:pt idx="1039" formatCode="0.00">
                  <c:v>53.7</c:v>
                </c:pt>
                <c:pt idx="1040" formatCode="0.00">
                  <c:v>53.790000000000006</c:v>
                </c:pt>
                <c:pt idx="1041" formatCode="0.00">
                  <c:v>54.18</c:v>
                </c:pt>
                <c:pt idx="1042" formatCode="0.00">
                  <c:v>53.230000000000004</c:v>
                </c:pt>
                <c:pt idx="1043" formatCode="0.00">
                  <c:v>53.75</c:v>
                </c:pt>
                <c:pt idx="1044" formatCode="0.00">
                  <c:v>54.730000000000004</c:v>
                </c:pt>
                <c:pt idx="1045" formatCode="0.00">
                  <c:v>54.46</c:v>
                </c:pt>
                <c:pt idx="1046" formatCode="0.00">
                  <c:v>53.89</c:v>
                </c:pt>
                <c:pt idx="1047" formatCode="0.00">
                  <c:v>53.78</c:v>
                </c:pt>
                <c:pt idx="1048" formatCode="0.00">
                  <c:v>55.379999999999995</c:v>
                </c:pt>
                <c:pt idx="1049" formatCode="0.00">
                  <c:v>56.64</c:v>
                </c:pt>
                <c:pt idx="1050" formatCode="0.00">
                  <c:v>56.08</c:v>
                </c:pt>
                <c:pt idx="1051" formatCode="0.00">
                  <c:v>57.120000000000005</c:v>
                </c:pt>
                <c:pt idx="1052" formatCode="0.00">
                  <c:v>56.61</c:v>
                </c:pt>
                <c:pt idx="1053" formatCode="0.00">
                  <c:v>55.6</c:v>
                </c:pt>
                <c:pt idx="1054" formatCode="0.00">
                  <c:v>55.660000000000004</c:v>
                </c:pt>
                <c:pt idx="1055" formatCode="0.00">
                  <c:v>56.56</c:v>
                </c:pt>
                <c:pt idx="1056" formatCode="0.00">
                  <c:v>55.849999999999994</c:v>
                </c:pt>
                <c:pt idx="1057" formatCode="0.00">
                  <c:v>56.05</c:v>
                </c:pt>
                <c:pt idx="1058" formatCode="0.00">
                  <c:v>55.83</c:v>
                </c:pt>
                <c:pt idx="1059" formatCode="0.00">
                  <c:v>56.28</c:v>
                </c:pt>
                <c:pt idx="1060" formatCode="0.00">
                  <c:v>56.44</c:v>
                </c:pt>
                <c:pt idx="1061" formatCode="0.00">
                  <c:v>56.790000000000006</c:v>
                </c:pt>
                <c:pt idx="1062" formatCode="0.00">
                  <c:v>56.720000000000006</c:v>
                </c:pt>
                <c:pt idx="1063" formatCode="0.00">
                  <c:v>56.9</c:v>
                </c:pt>
                <c:pt idx="1064" formatCode="0.00">
                  <c:v>56.63</c:v>
                </c:pt>
                <c:pt idx="1065" formatCode="0.00">
                  <c:v>57.24</c:v>
                </c:pt>
                <c:pt idx="1066" formatCode="0.00">
                  <c:v>57.349999999999994</c:v>
                </c:pt>
                <c:pt idx="1067" formatCode="0.00">
                  <c:v>56.52</c:v>
                </c:pt>
                <c:pt idx="1068" formatCode="0.00">
                  <c:v>56.5</c:v>
                </c:pt>
                <c:pt idx="1069" formatCode="0.00">
                  <c:v>56.879999999999995</c:v>
                </c:pt>
                <c:pt idx="1070" formatCode="0.00">
                  <c:v>56.99</c:v>
                </c:pt>
                <c:pt idx="1071" formatCode="0.00">
                  <c:v>57.65</c:v>
                </c:pt>
                <c:pt idx="1072" formatCode="0.00">
                  <c:v>58.760000000000005</c:v>
                </c:pt>
                <c:pt idx="1073" formatCode="0.00">
                  <c:v>59.21</c:v>
                </c:pt>
                <c:pt idx="1074" formatCode="0.00">
                  <c:v>59.57</c:v>
                </c:pt>
                <c:pt idx="1075" formatCode="0.00">
                  <c:v>59.04</c:v>
                </c:pt>
                <c:pt idx="1076" formatCode="0.00">
                  <c:v>59.190000000000005</c:v>
                </c:pt>
                <c:pt idx="1077" formatCode="0.00">
                  <c:v>58.28</c:v>
                </c:pt>
                <c:pt idx="1078" formatCode="0.00">
                  <c:v>59.13</c:v>
                </c:pt>
                <c:pt idx="1079" formatCode="0.00">
                  <c:v>59.349999999999994</c:v>
                </c:pt>
                <c:pt idx="1080" formatCode="0.00">
                  <c:v>59.37</c:v>
                </c:pt>
                <c:pt idx="1081" formatCode="0.00">
                  <c:v>59.44</c:v>
                </c:pt>
                <c:pt idx="1082" formatCode="0.00">
                  <c:v>59.309999999999995</c:v>
                </c:pt>
                <c:pt idx="1083" formatCode="0.00">
                  <c:v>59.09</c:v>
                </c:pt>
                <c:pt idx="1084" formatCode="0.00">
                  <c:v>59.14</c:v>
                </c:pt>
                <c:pt idx="1085" formatCode="0.00">
                  <c:v>59.2</c:v>
                </c:pt>
                <c:pt idx="1086" formatCode="0.00">
                  <c:v>59.46</c:v>
                </c:pt>
                <c:pt idx="1087" formatCode="0.00">
                  <c:v>60.120000000000005</c:v>
                </c:pt>
                <c:pt idx="1088" formatCode="0.00">
                  <c:v>60.18</c:v>
                </c:pt>
                <c:pt idx="1089" formatCode="0.00">
                  <c:v>59.52</c:v>
                </c:pt>
                <c:pt idx="1090" formatCode="0.00">
                  <c:v>59.63</c:v>
                </c:pt>
                <c:pt idx="1091" formatCode="0.00">
                  <c:v>59.82</c:v>
                </c:pt>
                <c:pt idx="1092" formatCode="0.00">
                  <c:v>60.06</c:v>
                </c:pt>
                <c:pt idx="1093" formatCode="0.00">
                  <c:v>60.04</c:v>
                </c:pt>
                <c:pt idx="1094" formatCode="0.00">
                  <c:v>59.660000000000004</c:v>
                </c:pt>
                <c:pt idx="1095" formatCode="0.00">
                  <c:v>59.39</c:v>
                </c:pt>
                <c:pt idx="1096" formatCode="0.00">
                  <c:v>59.05</c:v>
                </c:pt>
                <c:pt idx="1097" formatCode="0.00">
                  <c:v>58.33</c:v>
                </c:pt>
                <c:pt idx="1098" formatCode="0.00">
                  <c:v>58.83</c:v>
                </c:pt>
                <c:pt idx="1099" formatCode="0.00">
                  <c:v>59.39</c:v>
                </c:pt>
                <c:pt idx="1100" formatCode="0.00">
                  <c:v>59.620000000000005</c:v>
                </c:pt>
                <c:pt idx="1101" formatCode="0.00">
                  <c:v>59.7</c:v>
                </c:pt>
                <c:pt idx="1102" formatCode="0.00">
                  <c:v>60.07</c:v>
                </c:pt>
                <c:pt idx="1103" formatCode="0.00">
                  <c:v>60.03</c:v>
                </c:pt>
                <c:pt idx="1104" formatCode="0.00">
                  <c:v>60.5</c:v>
                </c:pt>
                <c:pt idx="1105" formatCode="0.00">
                  <c:v>61.18</c:v>
                </c:pt>
                <c:pt idx="1106" formatCode="0.00">
                  <c:v>60.660000000000004</c:v>
                </c:pt>
                <c:pt idx="1107" formatCode="0.00">
                  <c:v>61.37</c:v>
                </c:pt>
                <c:pt idx="1108" formatCode="0.00">
                  <c:v>61.839999999999996</c:v>
                </c:pt>
                <c:pt idx="1109" formatCode="0.00">
                  <c:v>61.849999999999994</c:v>
                </c:pt>
                <c:pt idx="1110" formatCode="0.00">
                  <c:v>62.01</c:v>
                </c:pt>
                <c:pt idx="1111" formatCode="0.00">
                  <c:v>63.08</c:v>
                </c:pt>
                <c:pt idx="1112" formatCode="0.00">
                  <c:v>62.809999999999995</c:v>
                </c:pt>
                <c:pt idx="1113" formatCode="0.00">
                  <c:v>62.339999999999996</c:v>
                </c:pt>
                <c:pt idx="1114" formatCode="0.00">
                  <c:v>62.17</c:v>
                </c:pt>
                <c:pt idx="1115" formatCode="0.00">
                  <c:v>62.220000000000006</c:v>
                </c:pt>
                <c:pt idx="1116" formatCode="0.00">
                  <c:v>60.8</c:v>
                </c:pt>
                <c:pt idx="1117" formatCode="0.00">
                  <c:v>56.879999999999995</c:v>
                </c:pt>
                <c:pt idx="1118" formatCode="0.00">
                  <c:v>55.77</c:v>
                </c:pt>
                <c:pt idx="1119" formatCode="0.00">
                  <c:v>54.14</c:v>
                </c:pt>
                <c:pt idx="1120" formatCode="0.00">
                  <c:v>51.839999999999996</c:v>
                </c:pt>
                <c:pt idx="1121" formatCode="0.00">
                  <c:v>52.449999999999996</c:v>
                </c:pt>
                <c:pt idx="1122" formatCode="0.00">
                  <c:v>52.37</c:v>
                </c:pt>
                <c:pt idx="1123" formatCode="0.00">
                  <c:v>51.32</c:v>
                </c:pt>
                <c:pt idx="1124" formatCode="0.00">
                  <c:v>50.449999999999996</c:v>
                </c:pt>
                <c:pt idx="1125" formatCode="0.00">
                  <c:v>50.349999999999994</c:v>
                </c:pt>
                <c:pt idx="1126" formatCode="0.00">
                  <c:v>52.260000000000005</c:v>
                </c:pt>
                <c:pt idx="1127" formatCode="0.00">
                  <c:v>53.18</c:v>
                </c:pt>
                <c:pt idx="1128" formatCode="0.00">
                  <c:v>51.77</c:v>
                </c:pt>
                <c:pt idx="1129" formatCode="0.00">
                  <c:v>56.449999999999996</c:v>
                </c:pt>
                <c:pt idx="1130" formatCode="0.00">
                  <c:v>56.02</c:v>
                </c:pt>
                <c:pt idx="1131" formatCode="0.00">
                  <c:v>55.120000000000005</c:v>
                </c:pt>
                <c:pt idx="1132" formatCode="0.00">
                  <c:v>54.63</c:v>
                </c:pt>
                <c:pt idx="1133" formatCode="0.00">
                  <c:v>55.190000000000005</c:v>
                </c:pt>
                <c:pt idx="1134" formatCode="0.00">
                  <c:v>57.190000000000005</c:v>
                </c:pt>
                <c:pt idx="1135" formatCode="0.00">
                  <c:v>57.9</c:v>
                </c:pt>
                <c:pt idx="1136" formatCode="0.00">
                  <c:v>57.43</c:v>
                </c:pt>
                <c:pt idx="1137" formatCode="0.00">
                  <c:v>57.43</c:v>
                </c:pt>
                <c:pt idx="1138" formatCode="0.00">
                  <c:v>57.05</c:v>
                </c:pt>
                <c:pt idx="1139" formatCode="0.00">
                  <c:v>56.61</c:v>
                </c:pt>
                <c:pt idx="1140" formatCode="0.00">
                  <c:v>55.75</c:v>
                </c:pt>
                <c:pt idx="1141" formatCode="0.00">
                  <c:v>55.55</c:v>
                </c:pt>
                <c:pt idx="1142" formatCode="0.00">
                  <c:v>55.6</c:v>
                </c:pt>
                <c:pt idx="1143" formatCode="0.00">
                  <c:v>55.6</c:v>
                </c:pt>
                <c:pt idx="1144" formatCode="0.00">
                  <c:v>55.43</c:v>
                </c:pt>
                <c:pt idx="1145" formatCode="0.00">
                  <c:v>54.78</c:v>
                </c:pt>
                <c:pt idx="1146" formatCode="0.00">
                  <c:v>54.190000000000005</c:v>
                </c:pt>
                <c:pt idx="1147" formatCode="0.00">
                  <c:v>54.47</c:v>
                </c:pt>
                <c:pt idx="1148" formatCode="0.00">
                  <c:v>55.44</c:v>
                </c:pt>
                <c:pt idx="1149" formatCode="0.00">
                  <c:v>55.02</c:v>
                </c:pt>
                <c:pt idx="1150" formatCode="0.00">
                  <c:v>55.09</c:v>
                </c:pt>
                <c:pt idx="1151" formatCode="0.00">
                  <c:v>55.55</c:v>
                </c:pt>
                <c:pt idx="1152" formatCode="0.00">
                  <c:v>55.52</c:v>
                </c:pt>
                <c:pt idx="1153" formatCode="0.00">
                  <c:v>54.89</c:v>
                </c:pt>
                <c:pt idx="1154" formatCode="0.00">
                  <c:v>55.32</c:v>
                </c:pt>
                <c:pt idx="1155" formatCode="0.00">
                  <c:v>55.36</c:v>
                </c:pt>
                <c:pt idx="1156" formatCode="0.00">
                  <c:v>55.68</c:v>
                </c:pt>
                <c:pt idx="1157" formatCode="0.00">
                  <c:v>55.6</c:v>
                </c:pt>
                <c:pt idx="1158" formatCode="0.00">
                  <c:v>55.3</c:v>
                </c:pt>
                <c:pt idx="1159" formatCode="0.00">
                  <c:v>55.4</c:v>
                </c:pt>
                <c:pt idx="1160" formatCode="0.00">
                  <c:v>55.760000000000005</c:v>
                </c:pt>
                <c:pt idx="1161" formatCode="0.00">
                  <c:v>55.660000000000004</c:v>
                </c:pt>
                <c:pt idx="1162" formatCode="0.00">
                  <c:v>55.43</c:v>
                </c:pt>
                <c:pt idx="1163" formatCode="0.00">
                  <c:v>55.94</c:v>
                </c:pt>
                <c:pt idx="1164" formatCode="0.00">
                  <c:v>56.25</c:v>
                </c:pt>
                <c:pt idx="1165" formatCode="0.00">
                  <c:v>56.64</c:v>
                </c:pt>
                <c:pt idx="1166" formatCode="0.00">
                  <c:v>57.190000000000005</c:v>
                </c:pt>
                <c:pt idx="1167" formatCode="0.00">
                  <c:v>57.03</c:v>
                </c:pt>
                <c:pt idx="1168" formatCode="0.00">
                  <c:v>57.28</c:v>
                </c:pt>
                <c:pt idx="1169" formatCode="0.00">
                  <c:v>57.809999999999995</c:v>
                </c:pt>
                <c:pt idx="1170" formatCode="0.00">
                  <c:v>57.96</c:v>
                </c:pt>
                <c:pt idx="1171" formatCode="0.00">
                  <c:v>59.27</c:v>
                </c:pt>
                <c:pt idx="1172" formatCode="0.00">
                  <c:v>59.92</c:v>
                </c:pt>
                <c:pt idx="1173" formatCode="0.00">
                  <c:v>60.82</c:v>
                </c:pt>
                <c:pt idx="1174" formatCode="0.00">
                  <c:v>59.89</c:v>
                </c:pt>
                <c:pt idx="1175" formatCode="0.00">
                  <c:v>58.99</c:v>
                </c:pt>
                <c:pt idx="1176" formatCode="0.00">
                  <c:v>59.82</c:v>
                </c:pt>
                <c:pt idx="1177" formatCode="0.00">
                  <c:v>60.13</c:v>
                </c:pt>
                <c:pt idx="1178" formatCode="0.00">
                  <c:v>59.230000000000004</c:v>
                </c:pt>
                <c:pt idx="1179" formatCode="0.00">
                  <c:v>58.230000000000004</c:v>
                </c:pt>
                <c:pt idx="1180" formatCode="0.00">
                  <c:v>58.620000000000005</c:v>
                </c:pt>
                <c:pt idx="1181" formatCode="0.00">
                  <c:v>58.379999999999995</c:v>
                </c:pt>
                <c:pt idx="1182" formatCode="0.00">
                  <c:v>57.86</c:v>
                </c:pt>
                <c:pt idx="1183" formatCode="0.00">
                  <c:v>57.71</c:v>
                </c:pt>
                <c:pt idx="1184" formatCode="0.00">
                  <c:v>59.220000000000006</c:v>
                </c:pt>
                <c:pt idx="1185" formatCode="0.00">
                  <c:v>59.77</c:v>
                </c:pt>
                <c:pt idx="1186" formatCode="0.00">
                  <c:v>59.06</c:v>
                </c:pt>
                <c:pt idx="1187" formatCode="0.00">
                  <c:v>58.339999999999996</c:v>
                </c:pt>
                <c:pt idx="1188" formatCode="0.00">
                  <c:v>59.190000000000005</c:v>
                </c:pt>
                <c:pt idx="1189" formatCode="0.00">
                  <c:v>59.47</c:v>
                </c:pt>
                <c:pt idx="1190" formatCode="0.00">
                  <c:v>59.48</c:v>
                </c:pt>
                <c:pt idx="1191" formatCode="0.00">
                  <c:v>59.17</c:v>
                </c:pt>
                <c:pt idx="1192" formatCode="0.00">
                  <c:v>59.120000000000005</c:v>
                </c:pt>
                <c:pt idx="1193" formatCode="0.00">
                  <c:v>58.690000000000005</c:v>
                </c:pt>
                <c:pt idx="1194" formatCode="0.00">
                  <c:v>59.11</c:v>
                </c:pt>
                <c:pt idx="1195" formatCode="0.00">
                  <c:v>59.3</c:v>
                </c:pt>
                <c:pt idx="1196" formatCode="0.00">
                  <c:v>58.879999999999995</c:v>
                </c:pt>
                <c:pt idx="1197" formatCode="0.00">
                  <c:v>58.63</c:v>
                </c:pt>
                <c:pt idx="1198" formatCode="0.00">
                  <c:v>59.49</c:v>
                </c:pt>
                <c:pt idx="1199" formatCode="0.00">
                  <c:v>58.839999999999996</c:v>
                </c:pt>
                <c:pt idx="1200" formatCode="0.00">
                  <c:v>58.849999999999994</c:v>
                </c:pt>
                <c:pt idx="1201" formatCode="0.00">
                  <c:v>58.56</c:v>
                </c:pt>
                <c:pt idx="1202" formatCode="0.00">
                  <c:v>58.93</c:v>
                </c:pt>
                <c:pt idx="1203" formatCode="0.00">
                  <c:v>58.14</c:v>
                </c:pt>
                <c:pt idx="1204" formatCode="0.00">
                  <c:v>57.75</c:v>
                </c:pt>
                <c:pt idx="1205" formatCode="0.00">
                  <c:v>57.99</c:v>
                </c:pt>
                <c:pt idx="1206" formatCode="0.00">
                  <c:v>57.77</c:v>
                </c:pt>
                <c:pt idx="1207" formatCode="0.00">
                  <c:v>58.690000000000005</c:v>
                </c:pt>
                <c:pt idx="1208" formatCode="0.00">
                  <c:v>58.56</c:v>
                </c:pt>
                <c:pt idx="1209" formatCode="0.00">
                  <c:v>58.02</c:v>
                </c:pt>
                <c:pt idx="1210" formatCode="0.00">
                  <c:v>58.11</c:v>
                </c:pt>
                <c:pt idx="1211" formatCode="0.00">
                  <c:v>57.760000000000005</c:v>
                </c:pt>
                <c:pt idx="1212" formatCode="0.00">
                  <c:v>57.44</c:v>
                </c:pt>
                <c:pt idx="1213" formatCode="0.00">
                  <c:v>57.21</c:v>
                </c:pt>
                <c:pt idx="1214" formatCode="0.00">
                  <c:v>56.03</c:v>
                </c:pt>
                <c:pt idx="1215" formatCode="0.00">
                  <c:v>56.349999999999994</c:v>
                </c:pt>
                <c:pt idx="1216" formatCode="0.00">
                  <c:v>56.17</c:v>
                </c:pt>
                <c:pt idx="1217" formatCode="0.00">
                  <c:v>55.839999999999996</c:v>
                </c:pt>
                <c:pt idx="1218" formatCode="0.00">
                  <c:v>55.25</c:v>
                </c:pt>
                <c:pt idx="1219" formatCode="0.00">
                  <c:v>52.83</c:v>
                </c:pt>
                <c:pt idx="1220" formatCode="0.00">
                  <c:v>53.2</c:v>
                </c:pt>
                <c:pt idx="1221" formatCode="0.00">
                  <c:v>53.67</c:v>
                </c:pt>
                <c:pt idx="1222" formatCode="0.00">
                  <c:v>52.39</c:v>
                </c:pt>
                <c:pt idx="1223" formatCode="0.00">
                  <c:v>51.91</c:v>
                </c:pt>
                <c:pt idx="1224" formatCode="0.00">
                  <c:v>51.98</c:v>
                </c:pt>
                <c:pt idx="1225" formatCode="0.00">
                  <c:v>52.790000000000006</c:v>
                </c:pt>
                <c:pt idx="1226" formatCode="0.00">
                  <c:v>53.220000000000006</c:v>
                </c:pt>
                <c:pt idx="1227" formatCode="0.00">
                  <c:v>52.28</c:v>
                </c:pt>
                <c:pt idx="1228" formatCode="0.00">
                  <c:v>51.230000000000004</c:v>
                </c:pt>
                <c:pt idx="1229" formatCode="0.00">
                  <c:v>51.48</c:v>
                </c:pt>
                <c:pt idx="1230" formatCode="0.00">
                  <c:v>53.120000000000005</c:v>
                </c:pt>
                <c:pt idx="1231" formatCode="0.00">
                  <c:v>53.8</c:v>
                </c:pt>
                <c:pt idx="1232" formatCode="0.00">
                  <c:v>55.42</c:v>
                </c:pt>
                <c:pt idx="1233" formatCode="0.00">
                  <c:v>54.24</c:v>
                </c:pt>
                <c:pt idx="1234" formatCode="0.00">
                  <c:v>55.02</c:v>
                </c:pt>
                <c:pt idx="1235" formatCode="0.00">
                  <c:v>55.56</c:v>
                </c:pt>
                <c:pt idx="1236" formatCode="0.00">
                  <c:v>56.230000000000004</c:v>
                </c:pt>
                <c:pt idx="1237" formatCode="0.00">
                  <c:v>55.05</c:v>
                </c:pt>
                <c:pt idx="1238" formatCode="0.00">
                  <c:v>55.04</c:v>
                </c:pt>
                <c:pt idx="1239" formatCode="0.00">
                  <c:v>54.71</c:v>
                </c:pt>
                <c:pt idx="1240" formatCode="0.00">
                  <c:v>55.18</c:v>
                </c:pt>
                <c:pt idx="1241" formatCode="0.00">
                  <c:v>55.65</c:v>
                </c:pt>
                <c:pt idx="1242" formatCode="0.00">
                  <c:v>56.17</c:v>
                </c:pt>
                <c:pt idx="1243" formatCode="0.00">
                  <c:v>56.160000000000004</c:v>
                </c:pt>
                <c:pt idx="1244" formatCode="0.00">
                  <c:v>55.24</c:v>
                </c:pt>
                <c:pt idx="1245" formatCode="0.00">
                  <c:v>56.2</c:v>
                </c:pt>
                <c:pt idx="1246" formatCode="0.00">
                  <c:v>57.2</c:v>
                </c:pt>
                <c:pt idx="1247" formatCode="0.00">
                  <c:v>55.6</c:v>
                </c:pt>
                <c:pt idx="1248" formatCode="0.00">
                  <c:v>56.02</c:v>
                </c:pt>
                <c:pt idx="1249" formatCode="0.00">
                  <c:v>55.87</c:v>
                </c:pt>
                <c:pt idx="1250" formatCode="0.00">
                  <c:v>56.14</c:v>
                </c:pt>
                <c:pt idx="1251" formatCode="0.00">
                  <c:v>56.11</c:v>
                </c:pt>
                <c:pt idx="1252" formatCode="0.00">
                  <c:v>57.230000000000004</c:v>
                </c:pt>
                <c:pt idx="1253" formatCode="0.00">
                  <c:v>56.730000000000004</c:v>
                </c:pt>
                <c:pt idx="1254" formatCode="0.00">
                  <c:v>56.93</c:v>
                </c:pt>
                <c:pt idx="1255" formatCode="0.00">
                  <c:v>57.67</c:v>
                </c:pt>
                <c:pt idx="1256" formatCode="0.00">
                  <c:v>56.77</c:v>
                </c:pt>
                <c:pt idx="1257" formatCode="0.00">
                  <c:v>55.849999999999994</c:v>
                </c:pt>
                <c:pt idx="1258" formatCode="0.00">
                  <c:v>55.98</c:v>
                </c:pt>
                <c:pt idx="1259" formatCode="0.00">
                  <c:v>55.8</c:v>
                </c:pt>
                <c:pt idx="1260" formatCode="0.00">
                  <c:v>54.6</c:v>
                </c:pt>
                <c:pt idx="1261" formatCode="0.00">
                  <c:v>53.849999999999994</c:v>
                </c:pt>
                <c:pt idx="1262" formatCode="0.00">
                  <c:v>54.49</c:v>
                </c:pt>
                <c:pt idx="1263" formatCode="0.00">
                  <c:v>53.720000000000006</c:v>
                </c:pt>
                <c:pt idx="1264" formatCode="0.00">
                  <c:v>53.2</c:v>
                </c:pt>
                <c:pt idx="1265" formatCode="0.00">
                  <c:v>53.46</c:v>
                </c:pt>
                <c:pt idx="1266" formatCode="0.00">
                  <c:v>54.09</c:v>
                </c:pt>
                <c:pt idx="1267" formatCode="0.00">
                  <c:v>52.839999999999996</c:v>
                </c:pt>
                <c:pt idx="1268" formatCode="0.00">
                  <c:v>52.720000000000006</c:v>
                </c:pt>
                <c:pt idx="1269" formatCode="0.00">
                  <c:v>52.230000000000004</c:v>
                </c:pt>
                <c:pt idx="1270" formatCode="0.00">
                  <c:v>51.790000000000006</c:v>
                </c:pt>
                <c:pt idx="1271" formatCode="0.00">
                  <c:v>52.11</c:v>
                </c:pt>
                <c:pt idx="1272" formatCode="0.00">
                  <c:v>51.28</c:v>
                </c:pt>
                <c:pt idx="1273" formatCode="0.00">
                  <c:v>51.849999999999994</c:v>
                </c:pt>
                <c:pt idx="1274" formatCode="0.00">
                  <c:v>51.790000000000006</c:v>
                </c:pt>
                <c:pt idx="1275" formatCode="0.00">
                  <c:v>52.91</c:v>
                </c:pt>
                <c:pt idx="1276" formatCode="0.00">
                  <c:v>53.58</c:v>
                </c:pt>
                <c:pt idx="1277" formatCode="0.00">
                  <c:v>53.46</c:v>
                </c:pt>
                <c:pt idx="1278" formatCode="0.00">
                  <c:v>52.07</c:v>
                </c:pt>
                <c:pt idx="1279" formatCode="0.00">
                  <c:v>51.8</c:v>
                </c:pt>
                <c:pt idx="1280" formatCode="0.00">
                  <c:v>52.06</c:v>
                </c:pt>
                <c:pt idx="1281" formatCode="0.00">
                  <c:v>52.760000000000005</c:v>
                </c:pt>
                <c:pt idx="1282" formatCode="0.00">
                  <c:v>52.160000000000004</c:v>
                </c:pt>
                <c:pt idx="1283" formatCode="0.00">
                  <c:v>51.760000000000005</c:v>
                </c:pt>
                <c:pt idx="1284" formatCode="0.00">
                  <c:v>52.86</c:v>
                </c:pt>
                <c:pt idx="1285" formatCode="0.00">
                  <c:v>52.51</c:v>
                </c:pt>
                <c:pt idx="1286" formatCode="0.00">
                  <c:v>52.41</c:v>
                </c:pt>
                <c:pt idx="1287" formatCode="0.00">
                  <c:v>51.65</c:v>
                </c:pt>
                <c:pt idx="1288" formatCode="0.00">
                  <c:v>50.94</c:v>
                </c:pt>
                <c:pt idx="1289" formatCode="0.00">
                  <c:v>50.160000000000004</c:v>
                </c:pt>
                <c:pt idx="1290" formatCode="0.00">
                  <c:v>53.08</c:v>
                </c:pt>
                <c:pt idx="1291" formatCode="0.00">
                  <c:v>52.809999999999995</c:v>
                </c:pt>
                <c:pt idx="1292" formatCode="0.00">
                  <c:v>52.9</c:v>
                </c:pt>
                <c:pt idx="1293" formatCode="0.00">
                  <c:v>51.75</c:v>
                </c:pt>
                <c:pt idx="1294" formatCode="0.00">
                  <c:v>51.2</c:v>
                </c:pt>
                <c:pt idx="1295" formatCode="0.00">
                  <c:v>51.92</c:v>
                </c:pt>
                <c:pt idx="1296" formatCode="0.00">
                  <c:v>52.120000000000005</c:v>
                </c:pt>
                <c:pt idx="1297" formatCode="0.00">
                  <c:v>52.6</c:v>
                </c:pt>
                <c:pt idx="1298" formatCode="0.00">
                  <c:v>52.5</c:v>
                </c:pt>
                <c:pt idx="1299" formatCode="0.00">
                  <c:v>52.94</c:v>
                </c:pt>
                <c:pt idx="1300" formatCode="0.00">
                  <c:v>53.25</c:v>
                </c:pt>
                <c:pt idx="1301" formatCode="0.00">
                  <c:v>52.349999999999994</c:v>
                </c:pt>
                <c:pt idx="1302" formatCode="0.00">
                  <c:v>52.47</c:v>
                </c:pt>
                <c:pt idx="1303" formatCode="0.00">
                  <c:v>52.82</c:v>
                </c:pt>
                <c:pt idx="1304" formatCode="0.00">
                  <c:v>52.37</c:v>
                </c:pt>
                <c:pt idx="1305" formatCode="0.00">
                  <c:v>51.67</c:v>
                </c:pt>
                <c:pt idx="1306" formatCode="0.00">
                  <c:v>51.05</c:v>
                </c:pt>
                <c:pt idx="1307" formatCode="0.00">
                  <c:v>50.7</c:v>
                </c:pt>
                <c:pt idx="1308" formatCode="0.00">
                  <c:v>50.9</c:v>
                </c:pt>
                <c:pt idx="1309" formatCode="0.00">
                  <c:v>50.28</c:v>
                </c:pt>
                <c:pt idx="1310" formatCode="0.00">
                  <c:v>49.349999999999994</c:v>
                </c:pt>
                <c:pt idx="1311" formatCode="0.00">
                  <c:v>48.7</c:v>
                </c:pt>
                <c:pt idx="1312" formatCode="0.00">
                  <c:v>48.92</c:v>
                </c:pt>
                <c:pt idx="1313" formatCode="0.00">
                  <c:v>47.89</c:v>
                </c:pt>
                <c:pt idx="1314" formatCode="0.00">
                  <c:v>47.949999999999996</c:v>
                </c:pt>
                <c:pt idx="1315" formatCode="0.00">
                  <c:v>48.7</c:v>
                </c:pt>
                <c:pt idx="1316" formatCode="0.00">
                  <c:v>48.48</c:v>
                </c:pt>
                <c:pt idx="1317" formatCode="0.00">
                  <c:v>48.14</c:v>
                </c:pt>
                <c:pt idx="1318" formatCode="0.00">
                  <c:v>48.790000000000006</c:v>
                </c:pt>
                <c:pt idx="1319" formatCode="0.00">
                  <c:v>48.8</c:v>
                </c:pt>
                <c:pt idx="1320" formatCode="0.00">
                  <c:v>48.24</c:v>
                </c:pt>
                <c:pt idx="1321" formatCode="0.00">
                  <c:v>47.57</c:v>
                </c:pt>
                <c:pt idx="1322" formatCode="0.00">
                  <c:v>48.120000000000005</c:v>
                </c:pt>
                <c:pt idx="1323" formatCode="0.00">
                  <c:v>48.290000000000006</c:v>
                </c:pt>
                <c:pt idx="1324" formatCode="0.00">
                  <c:v>46.449999999999996</c:v>
                </c:pt>
                <c:pt idx="1325" formatCode="0.00">
                  <c:v>46.190000000000005</c:v>
                </c:pt>
                <c:pt idx="1326" formatCode="0.00">
                  <c:v>46.949999999999996</c:v>
                </c:pt>
                <c:pt idx="1327" formatCode="0.00">
                  <c:v>46.52</c:v>
                </c:pt>
                <c:pt idx="1328" formatCode="0.00">
                  <c:v>47.09</c:v>
                </c:pt>
                <c:pt idx="1329" formatCode="0.00">
                  <c:v>48.59</c:v>
                </c:pt>
                <c:pt idx="1330" formatCode="0.00">
                  <c:v>48.5</c:v>
                </c:pt>
                <c:pt idx="1331" formatCode="0.00">
                  <c:v>48.65</c:v>
                </c:pt>
                <c:pt idx="1332" formatCode="0.00">
                  <c:v>50.03</c:v>
                </c:pt>
                <c:pt idx="1333" formatCode="0.00">
                  <c:v>48.760000000000005</c:v>
                </c:pt>
                <c:pt idx="1334" formatCode="0.00">
                  <c:v>47.56</c:v>
                </c:pt>
                <c:pt idx="1335" formatCode="0.00">
                  <c:v>47.89</c:v>
                </c:pt>
                <c:pt idx="1336" formatCode="0.00">
                  <c:v>47.879999999999995</c:v>
                </c:pt>
                <c:pt idx="1337" formatCode="0.00">
                  <c:v>48.89</c:v>
                </c:pt>
                <c:pt idx="1338" formatCode="0.00">
                  <c:v>49.64</c:v>
                </c:pt>
                <c:pt idx="1339" formatCode="0.00">
                  <c:v>50.09</c:v>
                </c:pt>
                <c:pt idx="1340" formatCode="0.00">
                  <c:v>49.51</c:v>
                </c:pt>
                <c:pt idx="1341" formatCode="0.00">
                  <c:v>49.42</c:v>
                </c:pt>
                <c:pt idx="1342" formatCode="0.00">
                  <c:v>49.879999999999995</c:v>
                </c:pt>
                <c:pt idx="1343" formatCode="0.00">
                  <c:v>49.809999999999995</c:v>
                </c:pt>
                <c:pt idx="1344" formatCode="0.00">
                  <c:v>49.56</c:v>
                </c:pt>
                <c:pt idx="1345" formatCode="0.00">
                  <c:v>49.93</c:v>
                </c:pt>
                <c:pt idx="1346" formatCode="0.00">
                  <c:v>50.11</c:v>
                </c:pt>
                <c:pt idx="1347" formatCode="0.00">
                  <c:v>50.04</c:v>
                </c:pt>
                <c:pt idx="1348" formatCode="0.00">
                  <c:v>50.02</c:v>
                </c:pt>
                <c:pt idx="1349" formatCode="0.00">
                  <c:v>50.309999999999995</c:v>
                </c:pt>
                <c:pt idx="1350" formatCode="0.00">
                  <c:v>49.9</c:v>
                </c:pt>
                <c:pt idx="1351" formatCode="0.00">
                  <c:v>50.33</c:v>
                </c:pt>
                <c:pt idx="1352" formatCode="0.00">
                  <c:v>50.74</c:v>
                </c:pt>
                <c:pt idx="1353" formatCode="0.00">
                  <c:v>50.8</c:v>
                </c:pt>
                <c:pt idx="1354" formatCode="0.00">
                  <c:v>50.58</c:v>
                </c:pt>
                <c:pt idx="1355" formatCode="0.00">
                  <c:v>50.2</c:v>
                </c:pt>
                <c:pt idx="1356" formatCode="0.00">
                  <c:v>49.97</c:v>
                </c:pt>
                <c:pt idx="1357" formatCode="0.00">
                  <c:v>50.11</c:v>
                </c:pt>
                <c:pt idx="1358" formatCode="0.00">
                  <c:v>50.6</c:v>
                </c:pt>
                <c:pt idx="1359" formatCode="0.00">
                  <c:v>51</c:v>
                </c:pt>
                <c:pt idx="1360" formatCode="0.00">
                  <c:v>51.01</c:v>
                </c:pt>
                <c:pt idx="1361" formatCode="0.00">
                  <c:v>51.120000000000005</c:v>
                </c:pt>
                <c:pt idx="1362" formatCode="0.00">
                  <c:v>51.160000000000004</c:v>
                </c:pt>
                <c:pt idx="1363" formatCode="0.00">
                  <c:v>51.260000000000005</c:v>
                </c:pt>
                <c:pt idx="1364" formatCode="0.00">
                  <c:v>50.68</c:v>
                </c:pt>
                <c:pt idx="1365" formatCode="0.00">
                  <c:v>50.349999999999994</c:v>
                </c:pt>
                <c:pt idx="1366" formatCode="0.00">
                  <c:v>50.25</c:v>
                </c:pt>
                <c:pt idx="1367" formatCode="0.00">
                  <c:v>50.949999999999996</c:v>
                </c:pt>
                <c:pt idx="1368" formatCode="0.00">
                  <c:v>50.849999999999994</c:v>
                </c:pt>
                <c:pt idx="1369" formatCode="0.00">
                  <c:v>51.01</c:v>
                </c:pt>
                <c:pt idx="1370" formatCode="0.00">
                  <c:v>50.87</c:v>
                </c:pt>
                <c:pt idx="1371" formatCode="0.00">
                  <c:v>50.82</c:v>
                </c:pt>
                <c:pt idx="1372" formatCode="0.00">
                  <c:v>51.790000000000006</c:v>
                </c:pt>
                <c:pt idx="1373" formatCode="0.00">
                  <c:v>51.790000000000006</c:v>
                </c:pt>
                <c:pt idx="1374" formatCode="0.00">
                  <c:v>51.52</c:v>
                </c:pt>
                <c:pt idx="1375" formatCode="0.00">
                  <c:v>51.49</c:v>
                </c:pt>
                <c:pt idx="1376" formatCode="0.00">
                  <c:v>52.02</c:v>
                </c:pt>
                <c:pt idx="1377" formatCode="0.00">
                  <c:v>52.54</c:v>
                </c:pt>
                <c:pt idx="1378" formatCode="0.00">
                  <c:v>52.53</c:v>
                </c:pt>
                <c:pt idx="1379" formatCode="0.00">
                  <c:v>52.61</c:v>
                </c:pt>
                <c:pt idx="1380" formatCode="0.00">
                  <c:v>52.93</c:v>
                </c:pt>
                <c:pt idx="1381" formatCode="0.00">
                  <c:v>53.54</c:v>
                </c:pt>
                <c:pt idx="1382" formatCode="0.00">
                  <c:v>53.37</c:v>
                </c:pt>
                <c:pt idx="1383" formatCode="0.00">
                  <c:v>53.67</c:v>
                </c:pt>
                <c:pt idx="1384" formatCode="0.00">
                  <c:v>53.67</c:v>
                </c:pt>
                <c:pt idx="1385" formatCode="0.00">
                  <c:v>54.04</c:v>
                </c:pt>
                <c:pt idx="1386" formatCode="0.00">
                  <c:v>54.3</c:v>
                </c:pt>
                <c:pt idx="1387" formatCode="0.00">
                  <c:v>53.99</c:v>
                </c:pt>
                <c:pt idx="1388" formatCode="0.00">
                  <c:v>53.8</c:v>
                </c:pt>
                <c:pt idx="1389" formatCode="0.00">
                  <c:v>54.39</c:v>
                </c:pt>
                <c:pt idx="1390" formatCode="0.00">
                  <c:v>54.5</c:v>
                </c:pt>
                <c:pt idx="1391" formatCode="0.00">
                  <c:v>54.3</c:v>
                </c:pt>
                <c:pt idx="1392" formatCode="0.00">
                  <c:v>53.160000000000004</c:v>
                </c:pt>
                <c:pt idx="1393" formatCode="0.00">
                  <c:v>53.42</c:v>
                </c:pt>
                <c:pt idx="1394" formatCode="0.00">
                  <c:v>53.71</c:v>
                </c:pt>
                <c:pt idx="1395" formatCode="0.00">
                  <c:v>53.449999999999996</c:v>
                </c:pt>
                <c:pt idx="1396" formatCode="0.00">
                  <c:v>52.96</c:v>
                </c:pt>
                <c:pt idx="1397" formatCode="0.00">
                  <c:v>53.220000000000006</c:v>
                </c:pt>
                <c:pt idx="1398" formatCode="0.00">
                  <c:v>53.65</c:v>
                </c:pt>
                <c:pt idx="1399" formatCode="0.00">
                  <c:v>53.7</c:v>
                </c:pt>
                <c:pt idx="1400" formatCode="0.00">
                  <c:v>53.71</c:v>
                </c:pt>
                <c:pt idx="1401" formatCode="0.00">
                  <c:v>53.660000000000004</c:v>
                </c:pt>
                <c:pt idx="1402" formatCode="0.00">
                  <c:v>54.120000000000005</c:v>
                </c:pt>
                <c:pt idx="1403" formatCode="0.00">
                  <c:v>53.99</c:v>
                </c:pt>
                <c:pt idx="1404" formatCode="0.00">
                  <c:v>53.64</c:v>
                </c:pt>
                <c:pt idx="1405" formatCode="0.00">
                  <c:v>53.13</c:v>
                </c:pt>
                <c:pt idx="1406" formatCode="0.00">
                  <c:v>53.4</c:v>
                </c:pt>
                <c:pt idx="1407" formatCode="0.00">
                  <c:v>53.82</c:v>
                </c:pt>
                <c:pt idx="1408" formatCode="0.00">
                  <c:v>53.839999999999996</c:v>
                </c:pt>
                <c:pt idx="1409" formatCode="0.00">
                  <c:v>53.92</c:v>
                </c:pt>
                <c:pt idx="1410" formatCode="0.00">
                  <c:v>53.33</c:v>
                </c:pt>
                <c:pt idx="1411" formatCode="0.00">
                  <c:v>53.379999999999995</c:v>
                </c:pt>
                <c:pt idx="1412" formatCode="0.00">
                  <c:v>53.7</c:v>
                </c:pt>
                <c:pt idx="1413" formatCode="0.00">
                  <c:v>53.58</c:v>
                </c:pt>
                <c:pt idx="1414" formatCode="0.00">
                  <c:v>53.53</c:v>
                </c:pt>
                <c:pt idx="1415" formatCode="0.00">
                  <c:v>52.98</c:v>
                </c:pt>
                <c:pt idx="1416" formatCode="0.00">
                  <c:v>52.7</c:v>
                </c:pt>
                <c:pt idx="1417" formatCode="0.00">
                  <c:v>52.379999999999995</c:v>
                </c:pt>
                <c:pt idx="1418" formatCode="0.00">
                  <c:v>52.690000000000005</c:v>
                </c:pt>
                <c:pt idx="1419" formatCode="0.00">
                  <c:v>52.82</c:v>
                </c:pt>
                <c:pt idx="1420" formatCode="0.00">
                  <c:v>52.83</c:v>
                </c:pt>
                <c:pt idx="1421" formatCode="0.00">
                  <c:v>52.849999999999994</c:v>
                </c:pt>
                <c:pt idx="1422" formatCode="0.00">
                  <c:v>52.86</c:v>
                </c:pt>
                <c:pt idx="1423" formatCode="0.00">
                  <c:v>52.49</c:v>
                </c:pt>
                <c:pt idx="1424" formatCode="0.00">
                  <c:v>52.55</c:v>
                </c:pt>
                <c:pt idx="1425" formatCode="0.00">
                  <c:v>52.2</c:v>
                </c:pt>
                <c:pt idx="1426" formatCode="0.00">
                  <c:v>52.78</c:v>
                </c:pt>
                <c:pt idx="1427" formatCode="0.00">
                  <c:v>52.290000000000006</c:v>
                </c:pt>
                <c:pt idx="1428" formatCode="0.00">
                  <c:v>52.690000000000005</c:v>
                </c:pt>
                <c:pt idx="1429" formatCode="0.00">
                  <c:v>52.86</c:v>
                </c:pt>
                <c:pt idx="1430" formatCode="0.00">
                  <c:v>52.74</c:v>
                </c:pt>
                <c:pt idx="1431" formatCode="0.00">
                  <c:v>52.97</c:v>
                </c:pt>
                <c:pt idx="1432" formatCode="0.00">
                  <c:v>53.220000000000006</c:v>
                </c:pt>
                <c:pt idx="1433" formatCode="0.00">
                  <c:v>53.42</c:v>
                </c:pt>
                <c:pt idx="1434" formatCode="0.00">
                  <c:v>53.64</c:v>
                </c:pt>
                <c:pt idx="1435" formatCode="0.00">
                  <c:v>54.260000000000005</c:v>
                </c:pt>
                <c:pt idx="1436" formatCode="0.00">
                  <c:v>54.349999999999994</c:v>
                </c:pt>
                <c:pt idx="1437" formatCode="0.00">
                  <c:v>54.18</c:v>
                </c:pt>
                <c:pt idx="1438" formatCode="0.00">
                  <c:v>54.59</c:v>
                </c:pt>
                <c:pt idx="1439" formatCode="0.00">
                  <c:v>54.839999999999996</c:v>
                </c:pt>
                <c:pt idx="1440" formatCode="0.00">
                  <c:v>54.449999999999996</c:v>
                </c:pt>
                <c:pt idx="1441" formatCode="0.00">
                  <c:v>54.25</c:v>
                </c:pt>
                <c:pt idx="1442" formatCode="0.00">
                  <c:v>54.1</c:v>
                </c:pt>
                <c:pt idx="1443" formatCode="0.00">
                  <c:v>53.730000000000004</c:v>
                </c:pt>
                <c:pt idx="1444" formatCode="0.00">
                  <c:v>53.42</c:v>
                </c:pt>
                <c:pt idx="1445" formatCode="0.00">
                  <c:v>53.77</c:v>
                </c:pt>
                <c:pt idx="1446" formatCode="0.00">
                  <c:v>53.46</c:v>
                </c:pt>
                <c:pt idx="1447" formatCode="0.00">
                  <c:v>53.339999999999996</c:v>
                </c:pt>
                <c:pt idx="1448" formatCode="0.00">
                  <c:v>52.64</c:v>
                </c:pt>
                <c:pt idx="1449" formatCode="0.00">
                  <c:v>52.64</c:v>
                </c:pt>
                <c:pt idx="1450" formatCode="0.00">
                  <c:v>52.49</c:v>
                </c:pt>
                <c:pt idx="1451" formatCode="0.00">
                  <c:v>52.309999999999995</c:v>
                </c:pt>
                <c:pt idx="1452" formatCode="0.00">
                  <c:v>51.8</c:v>
                </c:pt>
                <c:pt idx="1453" formatCode="0.00">
                  <c:v>51.97</c:v>
                </c:pt>
                <c:pt idx="1454" formatCode="0.00">
                  <c:v>51.77</c:v>
                </c:pt>
                <c:pt idx="1455" formatCode="0.00">
                  <c:v>52.43</c:v>
                </c:pt>
                <c:pt idx="1456" formatCode="0.00">
                  <c:v>52.77</c:v>
                </c:pt>
                <c:pt idx="1457" formatCode="0.00">
                  <c:v>52.47</c:v>
                </c:pt>
                <c:pt idx="1458" formatCode="0.00">
                  <c:v>52.48</c:v>
                </c:pt>
                <c:pt idx="1459" formatCode="0.00">
                  <c:v>52.65</c:v>
                </c:pt>
                <c:pt idx="1460" formatCode="0.00">
                  <c:v>53.08</c:v>
                </c:pt>
                <c:pt idx="1461" formatCode="0.00">
                  <c:v>52.9</c:v>
                </c:pt>
                <c:pt idx="1462" formatCode="0.00">
                  <c:v>53.13</c:v>
                </c:pt>
                <c:pt idx="1463" formatCode="0.00">
                  <c:v>53.220000000000006</c:v>
                </c:pt>
                <c:pt idx="1464" formatCode="0.00">
                  <c:v>52.99</c:v>
                </c:pt>
                <c:pt idx="1465" formatCode="0.00">
                  <c:v>53.17</c:v>
                </c:pt>
                <c:pt idx="1466" formatCode="0.00">
                  <c:v>53.660000000000004</c:v>
                </c:pt>
                <c:pt idx="1467" formatCode="0.00">
                  <c:v>53.41</c:v>
                </c:pt>
                <c:pt idx="1468" formatCode="0.00">
                  <c:v>53.48</c:v>
                </c:pt>
                <c:pt idx="1469" formatCode="0.00">
                  <c:v>53.690000000000005</c:v>
                </c:pt>
                <c:pt idx="1470" formatCode="0.00">
                  <c:v>54.2</c:v>
                </c:pt>
                <c:pt idx="1471" formatCode="0.00">
                  <c:v>54.43</c:v>
                </c:pt>
                <c:pt idx="1472" formatCode="0.00">
                  <c:v>54.879999999999995</c:v>
                </c:pt>
                <c:pt idx="1473" formatCode="0.00">
                  <c:v>55.349999999999994</c:v>
                </c:pt>
                <c:pt idx="1474" formatCode="0.00">
                  <c:v>55.77</c:v>
                </c:pt>
                <c:pt idx="1475" formatCode="0.00">
                  <c:v>55.09</c:v>
                </c:pt>
                <c:pt idx="1476" formatCode="0.00">
                  <c:v>54.89</c:v>
                </c:pt>
                <c:pt idx="1477" formatCode="0.00">
                  <c:v>55.28</c:v>
                </c:pt>
                <c:pt idx="1478" formatCode="0.00">
                  <c:v>55.74</c:v>
                </c:pt>
                <c:pt idx="1479" formatCode="0.00">
                  <c:v>55.78</c:v>
                </c:pt>
                <c:pt idx="1480" formatCode="0.00">
                  <c:v>56.25</c:v>
                </c:pt>
                <c:pt idx="1481" formatCode="0.00">
                  <c:v>56.120000000000005</c:v>
                </c:pt>
                <c:pt idx="1482" formatCode="0.00">
                  <c:v>56.339999999999996</c:v>
                </c:pt>
                <c:pt idx="1483" formatCode="0.00">
                  <c:v>56.64</c:v>
                </c:pt>
                <c:pt idx="1484" formatCode="0.00">
                  <c:v>57.3</c:v>
                </c:pt>
                <c:pt idx="1485" formatCode="0.00">
                  <c:v>57.190000000000005</c:v>
                </c:pt>
                <c:pt idx="1486" formatCode="0.00">
                  <c:v>57.59</c:v>
                </c:pt>
                <c:pt idx="1487" formatCode="0.00">
                  <c:v>57.52</c:v>
                </c:pt>
                <c:pt idx="1488" formatCode="0.00">
                  <c:v>58.11</c:v>
                </c:pt>
                <c:pt idx="1489" formatCode="0.00">
                  <c:v>58.92</c:v>
                </c:pt>
                <c:pt idx="1490" formatCode="0.00">
                  <c:v>59.660000000000004</c:v>
                </c:pt>
                <c:pt idx="1491" formatCode="0.00">
                  <c:v>60.28</c:v>
                </c:pt>
                <c:pt idx="1492" formatCode="0.00">
                  <c:v>60.08</c:v>
                </c:pt>
                <c:pt idx="1493" formatCode="0.00">
                  <c:v>60.620000000000005</c:v>
                </c:pt>
                <c:pt idx="1494" formatCode="0.00">
                  <c:v>59.44</c:v>
                </c:pt>
                <c:pt idx="1495" formatCode="0.00">
                  <c:v>59.87</c:v>
                </c:pt>
                <c:pt idx="1496" formatCode="0.00">
                  <c:v>60.37</c:v>
                </c:pt>
                <c:pt idx="1497" formatCode="0.00">
                  <c:v>61.4</c:v>
                </c:pt>
                <c:pt idx="1498" formatCode="0.00">
                  <c:v>61.949999999999996</c:v>
                </c:pt>
                <c:pt idx="1499" formatCode="0.00">
                  <c:v>63.2</c:v>
                </c:pt>
                <c:pt idx="1500" formatCode="0.00">
                  <c:v>61.1</c:v>
                </c:pt>
                <c:pt idx="1501" formatCode="0.00">
                  <c:v>61.65</c:v>
                </c:pt>
                <c:pt idx="1502" formatCode="0.00">
                  <c:v>61.760000000000005</c:v>
                </c:pt>
                <c:pt idx="1503" formatCode="0.00">
                  <c:v>61.730000000000004</c:v>
                </c:pt>
                <c:pt idx="1504" formatCode="0.00">
                  <c:v>60.690000000000005</c:v>
                </c:pt>
                <c:pt idx="1505" formatCode="0.00">
                  <c:v>61.21</c:v>
                </c:pt>
                <c:pt idx="1506" formatCode="0.00">
                  <c:v>61.61</c:v>
                </c:pt>
                <c:pt idx="1507" formatCode="0.00">
                  <c:v>62.690000000000005</c:v>
                </c:pt>
                <c:pt idx="1508" formatCode="0.00">
                  <c:v>63.75</c:v>
                </c:pt>
                <c:pt idx="1509" formatCode="0.00">
                  <c:v>63.949999999999996</c:v>
                </c:pt>
                <c:pt idx="1510" formatCode="0.00">
                  <c:v>64.410000000000011</c:v>
                </c:pt>
                <c:pt idx="1511" formatCode="0.00">
                  <c:v>64.45</c:v>
                </c:pt>
                <c:pt idx="1512" formatCode="0.00">
                  <c:v>63.01</c:v>
                </c:pt>
                <c:pt idx="1513" formatCode="0.00">
                  <c:v>63.28</c:v>
                </c:pt>
                <c:pt idx="1514" formatCode="0.00">
                  <c:v>63.94</c:v>
                </c:pt>
                <c:pt idx="1515" formatCode="0.00">
                  <c:v>66.05</c:v>
                </c:pt>
                <c:pt idx="1516" formatCode="0.00">
                  <c:v>65.58</c:v>
                </c:pt>
                <c:pt idx="1517" formatCode="0.00">
                  <c:v>65.08</c:v>
                </c:pt>
                <c:pt idx="1518" formatCode="0.00">
                  <c:v>65.099999999999994</c:v>
                </c:pt>
                <c:pt idx="1519" formatCode="0.00">
                  <c:v>64.239999999999995</c:v>
                </c:pt>
                <c:pt idx="1520" formatCode="0.00">
                  <c:v>64.03</c:v>
                </c:pt>
                <c:pt idx="1521" formatCode="0.00">
                  <c:v>63.83</c:v>
                </c:pt>
                <c:pt idx="1522" formatCode="0.00">
                  <c:v>63.04</c:v>
                </c:pt>
                <c:pt idx="1523" formatCode="0.00">
                  <c:v>61.879999999999995</c:v>
                </c:pt>
                <c:pt idx="1524" formatCode="0.00">
                  <c:v>62.379999999999995</c:v>
                </c:pt>
                <c:pt idx="1525" formatCode="0.00">
                  <c:v>63.339999999999996</c:v>
                </c:pt>
                <c:pt idx="1526" formatCode="0.00">
                  <c:v>63.2</c:v>
                </c:pt>
                <c:pt idx="1527" formatCode="0.00">
                  <c:v>63.790000000000006</c:v>
                </c:pt>
                <c:pt idx="1528" formatCode="0.00">
                  <c:v>64.61999999999999</c:v>
                </c:pt>
                <c:pt idx="1529" formatCode="0.00">
                  <c:v>65.61999999999999</c:v>
                </c:pt>
                <c:pt idx="1530" formatCode="0.00">
                  <c:v>65.25</c:v>
                </c:pt>
                <c:pt idx="1531" formatCode="0.00">
                  <c:v>64.98</c:v>
                </c:pt>
                <c:pt idx="1532" formatCode="0.00">
                  <c:v>65.2</c:v>
                </c:pt>
                <c:pt idx="1533" formatCode="0.00">
                  <c:v>63.92</c:v>
                </c:pt>
                <c:pt idx="1534" formatCode="0.00">
                  <c:v>63.01</c:v>
                </c:pt>
                <c:pt idx="1535" formatCode="0.00">
                  <c:v>63.7</c:v>
                </c:pt>
                <c:pt idx="1536" formatCode="0.00">
                  <c:v>64</c:v>
                </c:pt>
                <c:pt idx="1537" formatCode="0.00">
                  <c:v>64.679999999999993</c:v>
                </c:pt>
                <c:pt idx="1538" formatCode="0.00">
                  <c:v>64.02</c:v>
                </c:pt>
                <c:pt idx="1539" formatCode="0.00">
                  <c:v>64.02</c:v>
                </c:pt>
                <c:pt idx="1540" formatCode="0.00">
                  <c:v>64.02</c:v>
                </c:pt>
                <c:pt idx="1541" formatCode="0.00">
                  <c:v>65.23</c:v>
                </c:pt>
                <c:pt idx="1542" formatCode="0.00">
                  <c:v>65.73</c:v>
                </c:pt>
                <c:pt idx="1543" formatCode="0.00">
                  <c:v>65.58</c:v>
                </c:pt>
                <c:pt idx="1544" formatCode="0.00">
                  <c:v>62.24</c:v>
                </c:pt>
                <c:pt idx="1545" formatCode="0.00">
                  <c:v>63.09</c:v>
                </c:pt>
                <c:pt idx="1546" formatCode="0.00">
                  <c:v>63.349999999999994</c:v>
                </c:pt>
                <c:pt idx="1547" formatCode="0.00">
                  <c:v>63.75</c:v>
                </c:pt>
                <c:pt idx="1548" formatCode="0.00">
                  <c:v>64.290000000000006</c:v>
                </c:pt>
                <c:pt idx="1549" formatCode="0.00">
                  <c:v>63.75</c:v>
                </c:pt>
                <c:pt idx="1550" formatCode="0.00">
                  <c:v>63.6</c:v>
                </c:pt>
                <c:pt idx="1551" formatCode="0.00">
                  <c:v>63.48</c:v>
                </c:pt>
                <c:pt idx="1552" formatCode="0.00">
                  <c:v>63.839999999999996</c:v>
                </c:pt>
                <c:pt idx="1553" formatCode="0.00">
                  <c:v>63.809999999999995</c:v>
                </c:pt>
                <c:pt idx="1554" formatCode="0.00">
                  <c:v>62.86</c:v>
                </c:pt>
                <c:pt idx="1555" formatCode="0.00">
                  <c:v>62.49</c:v>
                </c:pt>
                <c:pt idx="1556" formatCode="0.00">
                  <c:v>62.58</c:v>
                </c:pt>
                <c:pt idx="1557" formatCode="0.00">
                  <c:v>61.05</c:v>
                </c:pt>
                <c:pt idx="1558" formatCode="0.00">
                  <c:v>61.13</c:v>
                </c:pt>
                <c:pt idx="1559" formatCode="0.00">
                  <c:v>60.24</c:v>
                </c:pt>
                <c:pt idx="1560" formatCode="0.00">
                  <c:v>60.46</c:v>
                </c:pt>
                <c:pt idx="1561" formatCode="0.00">
                  <c:v>62.21</c:v>
                </c:pt>
                <c:pt idx="1562" formatCode="0.00">
                  <c:v>61.93</c:v>
                </c:pt>
                <c:pt idx="1563" formatCode="0.00">
                  <c:v>62.28</c:v>
                </c:pt>
                <c:pt idx="1564" formatCode="0.00">
                  <c:v>62.46</c:v>
                </c:pt>
                <c:pt idx="1565" formatCode="0.00">
                  <c:v>61.92</c:v>
                </c:pt>
                <c:pt idx="1566" formatCode="0.00">
                  <c:v>62.27</c:v>
                </c:pt>
                <c:pt idx="1567" formatCode="0.00">
                  <c:v>62.07</c:v>
                </c:pt>
                <c:pt idx="1568" formatCode="0.00">
                  <c:v>61.4</c:v>
                </c:pt>
                <c:pt idx="1569" formatCode="0.00">
                  <c:v>61.61</c:v>
                </c:pt>
                <c:pt idx="1570" formatCode="0.00">
                  <c:v>61.99</c:v>
                </c:pt>
                <c:pt idx="1571" formatCode="0.00">
                  <c:v>62.485400000000006</c:v>
                </c:pt>
                <c:pt idx="1572" formatCode="0.00">
                  <c:v>62.448</c:v>
                </c:pt>
                <c:pt idx="1573" formatCode="0.00">
                  <c:v>62.790000000000006</c:v>
                </c:pt>
                <c:pt idx="1574" formatCode="0.00">
                  <c:v>63.46</c:v>
                </c:pt>
                <c:pt idx="1575" formatCode="0.00">
                  <c:v>64.42</c:v>
                </c:pt>
                <c:pt idx="1576" formatCode="0.00">
                  <c:v>64.099999999999994</c:v>
                </c:pt>
                <c:pt idx="1577" formatCode="0.00">
                  <c:v>64</c:v>
                </c:pt>
                <c:pt idx="1578" formatCode="0.00">
                  <c:v>64.179999999999993</c:v>
                </c:pt>
                <c:pt idx="1579" formatCode="0.00">
                  <c:v>64.33</c:v>
                </c:pt>
                <c:pt idx="1580" formatCode="0.00">
                  <c:v>64.84</c:v>
                </c:pt>
                <c:pt idx="1581" formatCode="0.00">
                  <c:v>64.75</c:v>
                </c:pt>
                <c:pt idx="1582" formatCode="0.00">
                  <c:v>65.163299999999992</c:v>
                </c:pt>
                <c:pt idx="1583" formatCode="0.00">
                  <c:v>64.987600000000015</c:v>
                </c:pt>
                <c:pt idx="1584" formatCode="0.00">
                  <c:v>65.319999999999993</c:v>
                </c:pt>
                <c:pt idx="1585" formatCode="0.00">
                  <c:v>65.736599999999996</c:v>
                </c:pt>
                <c:pt idx="1586" formatCode="0.00">
                  <c:v>65.75</c:v>
                </c:pt>
                <c:pt idx="1587" formatCode="0.00">
                  <c:v>65.08</c:v>
                </c:pt>
                <c:pt idx="1588" formatCode="0.00">
                  <c:v>64.98</c:v>
                </c:pt>
                <c:pt idx="1589" formatCode="0.00">
                  <c:v>65.47</c:v>
                </c:pt>
                <c:pt idx="1590" formatCode="0.00">
                  <c:v>65.569999999999993</c:v>
                </c:pt>
                <c:pt idx="1591" formatCode="0.00">
                  <c:v>65.400000000000006</c:v>
                </c:pt>
                <c:pt idx="1592" formatCode="0.00">
                  <c:v>65.149999999999991</c:v>
                </c:pt>
                <c:pt idx="1593" formatCode="0.00">
                  <c:v>65.19</c:v>
                </c:pt>
                <c:pt idx="1594" formatCode="0.00">
                  <c:v>65.569999999999993</c:v>
                </c:pt>
                <c:pt idx="1595" formatCode="0.00">
                  <c:v>65.78</c:v>
                </c:pt>
                <c:pt idx="1596" formatCode="0.00">
                  <c:v>65.410000000000011</c:v>
                </c:pt>
                <c:pt idx="1597" formatCode="0.00">
                  <c:v>64.47</c:v>
                </c:pt>
                <c:pt idx="1598" formatCode="0.00">
                  <c:v>64.649999999999991</c:v>
                </c:pt>
                <c:pt idx="1599" formatCode="0.00">
                  <c:v>64.040000000000006</c:v>
                </c:pt>
                <c:pt idx="1600" formatCode="0.00">
                  <c:v>64.040000000000006</c:v>
                </c:pt>
                <c:pt idx="1601" formatCode="0.00">
                  <c:v>64.02</c:v>
                </c:pt>
                <c:pt idx="1602" formatCode="0.00">
                  <c:v>64.900000000000006</c:v>
                </c:pt>
                <c:pt idx="1603" formatCode="0.00">
                  <c:v>65.069999999999993</c:v>
                </c:pt>
                <c:pt idx="1604" formatCode="0.00">
                  <c:v>64.790000000000006</c:v>
                </c:pt>
                <c:pt idx="1605" formatCode="0.00">
                  <c:v>65.48</c:v>
                </c:pt>
                <c:pt idx="1606" formatCode="0.00">
                  <c:v>65.08</c:v>
                </c:pt>
                <c:pt idx="1607" formatCode="0.00">
                  <c:v>65.36</c:v>
                </c:pt>
                <c:pt idx="1608" formatCode="0.00">
                  <c:v>66.05</c:v>
                </c:pt>
                <c:pt idx="1609" formatCode="0.00">
                  <c:v>66.11999999999999</c:v>
                </c:pt>
                <c:pt idx="1610" formatCode="0.00">
                  <c:v>66.819999999999993</c:v>
                </c:pt>
                <c:pt idx="1611" formatCode="0.00">
                  <c:v>66.38</c:v>
                </c:pt>
                <c:pt idx="1612" formatCode="0.00">
                  <c:v>67.010000000000005</c:v>
                </c:pt>
                <c:pt idx="1613" formatCode="0.00">
                  <c:v>67.669999999999987</c:v>
                </c:pt>
                <c:pt idx="1614" formatCode="0.00">
                  <c:v>67.61999999999999</c:v>
                </c:pt>
                <c:pt idx="1615" formatCode="0.00">
                  <c:v>68.260000000000005</c:v>
                </c:pt>
                <c:pt idx="1616" formatCode="0.00">
                  <c:v>68.760000000000005</c:v>
                </c:pt>
                <c:pt idx="1617" formatCode="0.00">
                  <c:v>69.25</c:v>
                </c:pt>
                <c:pt idx="1618" formatCode="0.00">
                  <c:v>69.31</c:v>
                </c:pt>
                <c:pt idx="1619" formatCode="0.00">
                  <c:v>69.260000000000005</c:v>
                </c:pt>
                <c:pt idx="1620" formatCode="0.00">
                  <c:v>70.36999999999999</c:v>
                </c:pt>
                <c:pt idx="1621" formatCode="0.00">
                  <c:v>70.16</c:v>
                </c:pt>
                <c:pt idx="1622" formatCode="0.00">
                  <c:v>70.11</c:v>
                </c:pt>
                <c:pt idx="1623" formatCode="0.00">
                  <c:v>70.099999999999994</c:v>
                </c:pt>
                <c:pt idx="1624" formatCode="0.00">
                  <c:v>70.16</c:v>
                </c:pt>
                <c:pt idx="1625" formatCode="0.00">
                  <c:v>70</c:v>
                </c:pt>
                <c:pt idx="1626" formatCode="0.00">
                  <c:v>69.05</c:v>
                </c:pt>
                <c:pt idx="1627" formatCode="0.00">
                  <c:v>68.739999999999995</c:v>
                </c:pt>
                <c:pt idx="1628" formatCode="0.00">
                  <c:v>69.86</c:v>
                </c:pt>
                <c:pt idx="1629" formatCode="0.00">
                  <c:v>71.53</c:v>
                </c:pt>
                <c:pt idx="1630" formatCode="0.00">
                  <c:v>71.89</c:v>
                </c:pt>
                <c:pt idx="1631" formatCode="0.00">
                  <c:v>71.92</c:v>
                </c:pt>
                <c:pt idx="1632" formatCode="0.00">
                  <c:v>72.36999999999999</c:v>
                </c:pt>
                <c:pt idx="1633" formatCode="0.00">
                  <c:v>72.36999999999999</c:v>
                </c:pt>
                <c:pt idx="1634" formatCode="0.00">
                  <c:v>72.599999999999994</c:v>
                </c:pt>
                <c:pt idx="1635" formatCode="0.00">
                  <c:v>72.48</c:v>
                </c:pt>
                <c:pt idx="1636" formatCode="0.00">
                  <c:v>72.819999999999993</c:v>
                </c:pt>
                <c:pt idx="1637" formatCode="0.00">
                  <c:v>73.679999999999993</c:v>
                </c:pt>
                <c:pt idx="1638" formatCode="0.00">
                  <c:v>74.679999999999993</c:v>
                </c:pt>
                <c:pt idx="1639" formatCode="0.00">
                  <c:v>74.7</c:v>
                </c:pt>
                <c:pt idx="1640" formatCode="0.00">
                  <c:v>76.099999999999994</c:v>
                </c:pt>
                <c:pt idx="1641" formatCode="0.00">
                  <c:v>75.64</c:v>
                </c:pt>
                <c:pt idx="1642" formatCode="0.00">
                  <c:v>76.47</c:v>
                </c:pt>
                <c:pt idx="1643" formatCode="0.00">
                  <c:v>77.679999999999993</c:v>
                </c:pt>
                <c:pt idx="1644" formatCode="0.00">
                  <c:v>77.23</c:v>
                </c:pt>
                <c:pt idx="1645" formatCode="0.00">
                  <c:v>77.400000000000006</c:v>
                </c:pt>
                <c:pt idx="1646" formatCode="0.00">
                  <c:v>75.349999999999994</c:v>
                </c:pt>
                <c:pt idx="1647" formatCode="0.00">
                  <c:v>75.88</c:v>
                </c:pt>
                <c:pt idx="1648" formatCode="0.00">
                  <c:v>76.2</c:v>
                </c:pt>
                <c:pt idx="1649" formatCode="0.00">
                  <c:v>75.349999999999994</c:v>
                </c:pt>
                <c:pt idx="1650" formatCode="0.00">
                  <c:v>74.81</c:v>
                </c:pt>
                <c:pt idx="1651" formatCode="0.00">
                  <c:v>76.95</c:v>
                </c:pt>
                <c:pt idx="1652" formatCode="0.00">
                  <c:v>78.14</c:v>
                </c:pt>
                <c:pt idx="1653" formatCode="0.00">
                  <c:v>78.179999999999993</c:v>
                </c:pt>
                <c:pt idx="1654" formatCode="0.00">
                  <c:v>78.5</c:v>
                </c:pt>
                <c:pt idx="1655" formatCode="0.00">
                  <c:v>79.72</c:v>
                </c:pt>
                <c:pt idx="1656" formatCode="0.00">
                  <c:v>80.78</c:v>
                </c:pt>
                <c:pt idx="1657" formatCode="0.00">
                  <c:v>81.3</c:v>
                </c:pt>
                <c:pt idx="1658" formatCode="0.00">
                  <c:v>81.14</c:v>
                </c:pt>
                <c:pt idx="1659" formatCode="0.00">
                  <c:v>82.52</c:v>
                </c:pt>
                <c:pt idx="1660" formatCode="0.00">
                  <c:v>83.2</c:v>
                </c:pt>
                <c:pt idx="1661" formatCode="0.00">
                  <c:v>83.149999999999991</c:v>
                </c:pt>
                <c:pt idx="1662" formatCode="0.00">
                  <c:v>84.36999999999999</c:v>
                </c:pt>
                <c:pt idx="1663" formatCode="0.00">
                  <c:v>85.29</c:v>
                </c:pt>
                <c:pt idx="1664" formatCode="0.00">
                  <c:v>85.55</c:v>
                </c:pt>
                <c:pt idx="1665" formatCode="0.00">
                  <c:v>87.27</c:v>
                </c:pt>
                <c:pt idx="1666" formatCode="0.00">
                  <c:v>89.63</c:v>
                </c:pt>
                <c:pt idx="1667" formatCode="0.00">
                  <c:v>91.5</c:v>
                </c:pt>
                <c:pt idx="1668" formatCode="0.00">
                  <c:v>93.240000000000009</c:v>
                </c:pt>
                <c:pt idx="1669" formatCode="0.00">
                  <c:v>90.89</c:v>
                </c:pt>
                <c:pt idx="1670" formatCode="0.00">
                  <c:v>90.92</c:v>
                </c:pt>
                <c:pt idx="1671" formatCode="0.00">
                  <c:v>91.66</c:v>
                </c:pt>
                <c:pt idx="1672" formatCode="0.00">
                  <c:v>91.61</c:v>
                </c:pt>
                <c:pt idx="1673" formatCode="0.00">
                  <c:v>88.740000000000009</c:v>
                </c:pt>
                <c:pt idx="1674" formatCode="0.00">
                  <c:v>87.940000000000012</c:v>
                </c:pt>
                <c:pt idx="1675" formatCode="0.00">
                  <c:v>88.03</c:v>
                </c:pt>
                <c:pt idx="1676" formatCode="0.00">
                  <c:v>91.81</c:v>
                </c:pt>
                <c:pt idx="1677" formatCode="0.00">
                  <c:v>90.990000000000009</c:v>
                </c:pt>
                <c:pt idx="1678" formatCode="0.00">
                  <c:v>87.26</c:v>
                </c:pt>
                <c:pt idx="1679" formatCode="0.00">
                  <c:v>85.77</c:v>
                </c:pt>
                <c:pt idx="1680" formatCode="0.00">
                  <c:v>86.77</c:v>
                </c:pt>
                <c:pt idx="1681" formatCode="0.00">
                  <c:v>83.83</c:v>
                </c:pt>
                <c:pt idx="1682" formatCode="0.00">
                  <c:v>82.23</c:v>
                </c:pt>
                <c:pt idx="1683" formatCode="0.00">
                  <c:v>81.790000000000006</c:v>
                </c:pt>
                <c:pt idx="1684" formatCode="0.00">
                  <c:v>81.25</c:v>
                </c:pt>
                <c:pt idx="1685" formatCode="0.00">
                  <c:v>83.460000000000008</c:v>
                </c:pt>
                <c:pt idx="1686" formatCode="0.00">
                  <c:v>83.9</c:v>
                </c:pt>
                <c:pt idx="1687" formatCode="0.00">
                  <c:v>82.55</c:v>
                </c:pt>
                <c:pt idx="1688" formatCode="0.00">
                  <c:v>81.790000000000006</c:v>
                </c:pt>
                <c:pt idx="1689" formatCode="0.00">
                  <c:v>81.88</c:v>
                </c:pt>
                <c:pt idx="1690" formatCode="0.00">
                  <c:v>83.960000000000008</c:v>
                </c:pt>
                <c:pt idx="1691" formatCode="0.00">
                  <c:v>83.79</c:v>
                </c:pt>
                <c:pt idx="1692" formatCode="0.00">
                  <c:v>82.92</c:v>
                </c:pt>
                <c:pt idx="1693" formatCode="0.00">
                  <c:v>80.679999999999993</c:v>
                </c:pt>
                <c:pt idx="1694" formatCode="0.00">
                  <c:v>80.739999999999995</c:v>
                </c:pt>
                <c:pt idx="1695" formatCode="0.00">
                  <c:v>82.89</c:v>
                </c:pt>
                <c:pt idx="1696" formatCode="0.00">
                  <c:v>82.179999999999993</c:v>
                </c:pt>
                <c:pt idx="1697" formatCode="0.00">
                  <c:v>82.76</c:v>
                </c:pt>
                <c:pt idx="1698" formatCode="0.00">
                  <c:v>83.36</c:v>
                </c:pt>
                <c:pt idx="1699" formatCode="0.00">
                  <c:v>85.33</c:v>
                </c:pt>
                <c:pt idx="1700" formatCode="0.00">
                  <c:v>86.7</c:v>
                </c:pt>
                <c:pt idx="1701" formatCode="0.00">
                  <c:v>85.8</c:v>
                </c:pt>
                <c:pt idx="1702" formatCode="0.00">
                  <c:v>87.19</c:v>
                </c:pt>
                <c:pt idx="1703" formatCode="0.00">
                  <c:v>87.210000000000008</c:v>
                </c:pt>
                <c:pt idx="1704" formatCode="0.00">
                  <c:v>89.39</c:v>
                </c:pt>
                <c:pt idx="1705" formatCode="0.00">
                  <c:v>91.5</c:v>
                </c:pt>
                <c:pt idx="1706" formatCode="0.00">
                  <c:v>90.36</c:v>
                </c:pt>
                <c:pt idx="1707" formatCode="0.00">
                  <c:v>90.26</c:v>
                </c:pt>
                <c:pt idx="1708" formatCode="0.00">
                  <c:v>91.48</c:v>
                </c:pt>
                <c:pt idx="1709" formatCode="0.00">
                  <c:v>91.55</c:v>
                </c:pt>
                <c:pt idx="1710" formatCode="0.00">
                  <c:v>91.36</c:v>
                </c:pt>
                <c:pt idx="1711" formatCode="0.00">
                  <c:v>89.14</c:v>
                </c:pt>
                <c:pt idx="1712" formatCode="0.00">
                  <c:v>88.649999999999991</c:v>
                </c:pt>
                <c:pt idx="1713" formatCode="0.00">
                  <c:v>87.5</c:v>
                </c:pt>
                <c:pt idx="1714" formatCode="0.00">
                  <c:v>87.84</c:v>
                </c:pt>
                <c:pt idx="1715" formatCode="0.00">
                  <c:v>86.240000000000009</c:v>
                </c:pt>
                <c:pt idx="1716" formatCode="0.00">
                  <c:v>85.81</c:v>
                </c:pt>
                <c:pt idx="1717" formatCode="0.00">
                  <c:v>84.59</c:v>
                </c:pt>
                <c:pt idx="1718" formatCode="0.00">
                  <c:v>83.92</c:v>
                </c:pt>
                <c:pt idx="1719" formatCode="0.00">
                  <c:v>84.960000000000008</c:v>
                </c:pt>
                <c:pt idx="1720" formatCode="0.00">
                  <c:v>86.13</c:v>
                </c:pt>
                <c:pt idx="1721" formatCode="0.00">
                  <c:v>83.33</c:v>
                </c:pt>
                <c:pt idx="1722" formatCode="0.00">
                  <c:v>82.669999999999987</c:v>
                </c:pt>
                <c:pt idx="1723" formatCode="0.00">
                  <c:v>84.82</c:v>
                </c:pt>
                <c:pt idx="1724" formatCode="0.00">
                  <c:v>85.84</c:v>
                </c:pt>
                <c:pt idx="1725" formatCode="0.00">
                  <c:v>87.92</c:v>
                </c:pt>
                <c:pt idx="1726" formatCode="0.00">
                  <c:v>89.29</c:v>
                </c:pt>
                <c:pt idx="1727" formatCode="0.00">
                  <c:v>89.13</c:v>
                </c:pt>
                <c:pt idx="1728" formatCode="0.00">
                  <c:v>88.649999999999991</c:v>
                </c:pt>
                <c:pt idx="1729" formatCode="0.00">
                  <c:v>87.77</c:v>
                </c:pt>
                <c:pt idx="1730" formatCode="0.00">
                  <c:v>87.86</c:v>
                </c:pt>
                <c:pt idx="1731" formatCode="0.00">
                  <c:v>86.410000000000011</c:v>
                </c:pt>
                <c:pt idx="1732" formatCode="0.00">
                  <c:v>85.8</c:v>
                </c:pt>
                <c:pt idx="1733" formatCode="0.00">
                  <c:v>86.31</c:v>
                </c:pt>
                <c:pt idx="1734" formatCode="0.00">
                  <c:v>88.55</c:v>
                </c:pt>
                <c:pt idx="1735" formatCode="0.00">
                  <c:v>88.54</c:v>
                </c:pt>
                <c:pt idx="1736" formatCode="0.00">
                  <c:v>86.45</c:v>
                </c:pt>
                <c:pt idx="1737" formatCode="0.00">
                  <c:v>86.88</c:v>
                </c:pt>
                <c:pt idx="1738" formatCode="0.00">
                  <c:v>85.6</c:v>
                </c:pt>
                <c:pt idx="1739" formatCode="0.00">
                  <c:v>85.649999999999991</c:v>
                </c:pt>
                <c:pt idx="1740" formatCode="0.00">
                  <c:v>83.29</c:v>
                </c:pt>
                <c:pt idx="1741" formatCode="0.00">
                  <c:v>84.61999999999999</c:v>
                </c:pt>
                <c:pt idx="1742" formatCode="0.00">
                  <c:v>85.52</c:v>
                </c:pt>
                <c:pt idx="1743" formatCode="0.00">
                  <c:v>82.58</c:v>
                </c:pt>
                <c:pt idx="1744" formatCode="0.00">
                  <c:v>81.58</c:v>
                </c:pt>
                <c:pt idx="1745" formatCode="0.00">
                  <c:v>81.319999999999993</c:v>
                </c:pt>
                <c:pt idx="1746" formatCode="0.00">
                  <c:v>82.03</c:v>
                </c:pt>
                <c:pt idx="1747" formatCode="0.00">
                  <c:v>81.58</c:v>
                </c:pt>
                <c:pt idx="1748" formatCode="0.00">
                  <c:v>80.459999999999994</c:v>
                </c:pt>
                <c:pt idx="1749" formatCode="0.00">
                  <c:v>80.599999999999994</c:v>
                </c:pt>
                <c:pt idx="1750" formatCode="0.00">
                  <c:v>78.849999999999994</c:v>
                </c:pt>
                <c:pt idx="1751" formatCode="0.00">
                  <c:v>75.989999999999995</c:v>
                </c:pt>
                <c:pt idx="1752" formatCode="0.00">
                  <c:v>74.72</c:v>
                </c:pt>
                <c:pt idx="1753" formatCode="0.00">
                  <c:v>75.290000000000006</c:v>
                </c:pt>
                <c:pt idx="1754" formatCode="0.00">
                  <c:v>74.679999999999993</c:v>
                </c:pt>
                <c:pt idx="1755" formatCode="0.00">
                  <c:v>73.81</c:v>
                </c:pt>
                <c:pt idx="1756" formatCode="0.00">
                  <c:v>74.2</c:v>
                </c:pt>
                <c:pt idx="1757" formatCode="0.00">
                  <c:v>75.48</c:v>
                </c:pt>
                <c:pt idx="1758" formatCode="0.00">
                  <c:v>75.48</c:v>
                </c:pt>
                <c:pt idx="1759" formatCode="0.00">
                  <c:v>74.89</c:v>
                </c:pt>
                <c:pt idx="1760" formatCode="0.00">
                  <c:v>74.69</c:v>
                </c:pt>
                <c:pt idx="1761" formatCode="0.00">
                  <c:v>74.05</c:v>
                </c:pt>
                <c:pt idx="1762" formatCode="0.00">
                  <c:v>71.959999999999994</c:v>
                </c:pt>
                <c:pt idx="1763" formatCode="0.00">
                  <c:v>70.679999999999993</c:v>
                </c:pt>
                <c:pt idx="1764" formatCode="0.00">
                  <c:v>68.75</c:v>
                </c:pt>
                <c:pt idx="1765" formatCode="0.00">
                  <c:v>68.59</c:v>
                </c:pt>
                <c:pt idx="1766" formatCode="0.00">
                  <c:v>66.78</c:v>
                </c:pt>
                <c:pt idx="1767" formatCode="0.00">
                  <c:v>66.36</c:v>
                </c:pt>
                <c:pt idx="1768" formatCode="0.00">
                  <c:v>65.900000000000006</c:v>
                </c:pt>
                <c:pt idx="1769" formatCode="0.00">
                  <c:v>62.32</c:v>
                </c:pt>
                <c:pt idx="1770" formatCode="0.00">
                  <c:v>62.5</c:v>
                </c:pt>
                <c:pt idx="1771" formatCode="0.00">
                  <c:v>61.57</c:v>
                </c:pt>
                <c:pt idx="1772" formatCode="0.00">
                  <c:v>61.24</c:v>
                </c:pt>
                <c:pt idx="1773" formatCode="0.00">
                  <c:v>61.33</c:v>
                </c:pt>
                <c:pt idx="1774" formatCode="0.00">
                  <c:v>65.05</c:v>
                </c:pt>
                <c:pt idx="1775" formatCode="0.00">
                  <c:v>63.656800000000004</c:v>
                </c:pt>
                <c:pt idx="1776" formatCode="0.00">
                  <c:v>60.714400000000005</c:v>
                </c:pt>
                <c:pt idx="1777" formatCode="0.00">
                  <c:v>59.8294</c:v>
                </c:pt>
                <c:pt idx="1778" formatCode="0.00">
                  <c:v>58.235600000000012</c:v>
                </c:pt>
                <c:pt idx="1779" formatCode="0.00">
                  <c:v>58.793900000000008</c:v>
                </c:pt>
                <c:pt idx="1780" formatCode="0.00">
                  <c:v>58.180300000000003</c:v>
                </c:pt>
                <c:pt idx="1781" formatCode="0.00">
                  <c:v>59.192000000000007</c:v>
                </c:pt>
                <c:pt idx="1782" formatCode="0.00">
                  <c:v>59.0199</c:v>
                </c:pt>
                <c:pt idx="1783" formatCode="0.00">
                  <c:v>60.196500000000007</c:v>
                </c:pt>
                <c:pt idx="1784" formatCode="0.00">
                  <c:v>63.262200000000007</c:v>
                </c:pt>
                <c:pt idx="1785" formatCode="0.00">
                  <c:v>61.303799999999995</c:v>
                </c:pt>
                <c:pt idx="1786" formatCode="0.00">
                  <c:v>61.117899999999999</c:v>
                </c:pt>
                <c:pt idx="1787" formatCode="0.00">
                  <c:v>59.689900000000002</c:v>
                </c:pt>
                <c:pt idx="1788" formatCode="0.00">
                  <c:v>59.485100000000003</c:v>
                </c:pt>
                <c:pt idx="1789" formatCode="0.00">
                  <c:v>58.901399999999995</c:v>
                </c:pt>
                <c:pt idx="1790" formatCode="0.00">
                  <c:v>59.551299999999998</c:v>
                </c:pt>
                <c:pt idx="1791" formatCode="0.00">
                  <c:v>60.525700000000008</c:v>
                </c:pt>
                <c:pt idx="1792" formatCode="0.00">
                  <c:v>60.071799999999996</c:v>
                </c:pt>
                <c:pt idx="1793" formatCode="0.00">
                  <c:v>59.683300000000003</c:v>
                </c:pt>
                <c:pt idx="1794" formatCode="0.00">
                  <c:v>59.683300000000003</c:v>
                </c:pt>
                <c:pt idx="1795" formatCode="0.00">
                  <c:v>60.928300000000007</c:v>
                </c:pt>
                <c:pt idx="1796" formatCode="0.00">
                  <c:v>60.531400000000005</c:v>
                </c:pt>
                <c:pt idx="1797" formatCode="0.00">
                  <c:v>61.395000000000003</c:v>
                </c:pt>
                <c:pt idx="1798" formatCode="0.00">
                  <c:v>58.726700000000008</c:v>
                </c:pt>
                <c:pt idx="1799" formatCode="0.00">
                  <c:v>60.0244</c:v>
                </c:pt>
                <c:pt idx="1800" formatCode="0.00">
                  <c:v>61.575600000000001</c:v>
                </c:pt>
                <c:pt idx="1801" formatCode="0.00">
                  <c:v>59.887899999999995</c:v>
                </c:pt>
                <c:pt idx="1802" formatCode="0.00">
                  <c:v>57.951699999999995</c:v>
                </c:pt>
                <c:pt idx="1803" formatCode="0.00">
                  <c:v>55.890700000000002</c:v>
                </c:pt>
                <c:pt idx="1804" formatCode="0.00">
                  <c:v>53.759700000000002</c:v>
                </c:pt>
                <c:pt idx="1805" formatCode="0.00">
                  <c:v>54.0062</c:v>
                </c:pt>
                <c:pt idx="1806" formatCode="0.00">
                  <c:v>54.001300000000001</c:v>
                </c:pt>
                <c:pt idx="1807" formatCode="0.00">
                  <c:v>54.373899999999999</c:v>
                </c:pt>
                <c:pt idx="1808" formatCode="0.00">
                  <c:v>53.476800000000004</c:v>
                </c:pt>
                <c:pt idx="1809" formatCode="0.00">
                  <c:v>50.359199999999994</c:v>
                </c:pt>
                <c:pt idx="1810" formatCode="0.00">
                  <c:v>50.471199999999996</c:v>
                </c:pt>
                <c:pt idx="1811" formatCode="0.00">
                  <c:v>49.937000000000005</c:v>
                </c:pt>
                <c:pt idx="1812" formatCode="0.00">
                  <c:v>50.465000000000003</c:v>
                </c:pt>
                <c:pt idx="1813" formatCode="0.00">
                  <c:v>50.610300000000002</c:v>
                </c:pt>
                <c:pt idx="1814" formatCode="0.00">
                  <c:v>52.049100000000003</c:v>
                </c:pt>
                <c:pt idx="1815" formatCode="0.00">
                  <c:v>51.276100000000007</c:v>
                </c:pt>
                <c:pt idx="1816" formatCode="0.00">
                  <c:v>51.410599999999995</c:v>
                </c:pt>
                <c:pt idx="1817" formatCode="0.00">
                  <c:v>51.595700000000008</c:v>
                </c:pt>
                <c:pt idx="1818" formatCode="0.00">
                  <c:v>51.862100000000005</c:v>
                </c:pt>
                <c:pt idx="1819" formatCode="0.00">
                  <c:v>50.963800000000006</c:v>
                </c:pt>
                <c:pt idx="1820" formatCode="0.00">
                  <c:v>50.6145</c:v>
                </c:pt>
                <c:pt idx="1821" formatCode="0.00">
                  <c:v>50.901899999999998</c:v>
                </c:pt>
                <c:pt idx="1822" formatCode="0.00">
                  <c:v>50.725600000000007</c:v>
                </c:pt>
                <c:pt idx="1823" formatCode="0.00">
                  <c:v>51.113100000000003</c:v>
                </c:pt>
                <c:pt idx="1824" formatCode="0.00">
                  <c:v>52.489399999999996</c:v>
                </c:pt>
                <c:pt idx="1825" formatCode="0.00">
                  <c:v>51.802</c:v>
                </c:pt>
                <c:pt idx="1826" formatCode="0.00">
                  <c:v>50.579600000000006</c:v>
                </c:pt>
                <c:pt idx="1827" formatCode="0.00">
                  <c:v>49.716700000000003</c:v>
                </c:pt>
                <c:pt idx="1828" formatCode="0.00">
                  <c:v>49.430900000000001</c:v>
                </c:pt>
                <c:pt idx="1829" formatCode="0.00">
                  <c:v>47.758900000000004</c:v>
                </c:pt>
                <c:pt idx="1830" formatCode="0.00">
                  <c:v>46.659800000000004</c:v>
                </c:pt>
                <c:pt idx="1831" formatCode="0.00">
                  <c:v>47.032900000000005</c:v>
                </c:pt>
                <c:pt idx="1832" formatCode="0.00">
                  <c:v>47.431400000000004</c:v>
                </c:pt>
                <c:pt idx="1833" formatCode="0.00">
                  <c:v>46.368000000000002</c:v>
                </c:pt>
                <c:pt idx="1834" formatCode="0.00">
                  <c:v>45.004599999999996</c:v>
                </c:pt>
                <c:pt idx="1835" formatCode="0.00">
                  <c:v>44.291400000000003</c:v>
                </c:pt>
                <c:pt idx="1836" formatCode="0.00">
                  <c:v>43.729500000000009</c:v>
                </c:pt>
                <c:pt idx="1837" formatCode="0.00">
                  <c:v>46.966100000000004</c:v>
                </c:pt>
                <c:pt idx="1838" formatCode="0.00">
                  <c:v>46.290000000000006</c:v>
                </c:pt>
                <c:pt idx="1839" formatCode="0.00">
                  <c:v>45.289400000000001</c:v>
                </c:pt>
                <c:pt idx="1840" formatCode="0.00">
                  <c:v>45.853299999999997</c:v>
                </c:pt>
                <c:pt idx="1841" formatCode="0.00">
                  <c:v>48.167100000000005</c:v>
                </c:pt>
                <c:pt idx="1842" formatCode="0.00">
                  <c:v>47.567100000000003</c:v>
                </c:pt>
                <c:pt idx="1843" formatCode="0.00">
                  <c:v>47.8934</c:v>
                </c:pt>
                <c:pt idx="1844" formatCode="0.00">
                  <c:v>49.230100000000007</c:v>
                </c:pt>
                <c:pt idx="1845" formatCode="0.00">
                  <c:v>49.983599999999996</c:v>
                </c:pt>
                <c:pt idx="1846" formatCode="0.00">
                  <c:v>48.482700000000001</c:v>
                </c:pt>
                <c:pt idx="1847" formatCode="0.00">
                  <c:v>47.893600000000006</c:v>
                </c:pt>
                <c:pt idx="1848" formatCode="0.00">
                  <c:v>49.021900000000002</c:v>
                </c:pt>
                <c:pt idx="1849" formatCode="0.00">
                  <c:v>49.072600000000001</c:v>
                </c:pt>
                <c:pt idx="1850" formatCode="0.00">
                  <c:v>49.700100000000006</c:v>
                </c:pt>
                <c:pt idx="1851" formatCode="0.00">
                  <c:v>49.375900000000001</c:v>
                </c:pt>
                <c:pt idx="1852" formatCode="0.00">
                  <c:v>50.4011</c:v>
                </c:pt>
                <c:pt idx="1853" formatCode="0.00">
                  <c:v>50.9039</c:v>
                </c:pt>
                <c:pt idx="1854" formatCode="0.00">
                  <c:v>53.292400000000008</c:v>
                </c:pt>
                <c:pt idx="1855" formatCode="0.00">
                  <c:v>52.381100000000004</c:v>
                </c:pt>
                <c:pt idx="1856" formatCode="0.00">
                  <c:v>51.517899999999997</c:v>
                </c:pt>
                <c:pt idx="1857" formatCode="0.00">
                  <c:v>51.880499999999998</c:v>
                </c:pt>
                <c:pt idx="1858" formatCode="0.00">
                  <c:v>51.344899999999996</c:v>
                </c:pt>
                <c:pt idx="1859" formatCode="0.00">
                  <c:v>50.070300000000003</c:v>
                </c:pt>
                <c:pt idx="1860" formatCode="0.00">
                  <c:v>50.306799999999996</c:v>
                </c:pt>
                <c:pt idx="1861" formatCode="0.00">
                  <c:v>51.381599999999999</c:v>
                </c:pt>
                <c:pt idx="1862" formatCode="0.00">
                  <c:v>53.253400000000006</c:v>
                </c:pt>
                <c:pt idx="1863" formatCode="0.00">
                  <c:v>54.001799999999996</c:v>
                </c:pt>
                <c:pt idx="1864" formatCode="0.00">
                  <c:v>54.064900000000002</c:v>
                </c:pt>
                <c:pt idx="1865" formatCode="0.00">
                  <c:v>53.042700000000011</c:v>
                </c:pt>
                <c:pt idx="1866" formatCode="0.00">
                  <c:v>53.580400000000004</c:v>
                </c:pt>
                <c:pt idx="1867" formatCode="0.00">
                  <c:v>55.345100000000002</c:v>
                </c:pt>
                <c:pt idx="1868" formatCode="0.00">
                  <c:v>55.019800000000004</c:v>
                </c:pt>
                <c:pt idx="1869" formatCode="0.00">
                  <c:v>54.795500000000011</c:v>
                </c:pt>
                <c:pt idx="1870" formatCode="0.00">
                  <c:v>55.735900000000008</c:v>
                </c:pt>
                <c:pt idx="1871" formatCode="0.00">
                  <c:v>56.573300000000003</c:v>
                </c:pt>
                <c:pt idx="1872" formatCode="0.00">
                  <c:v>54.673400000000001</c:v>
                </c:pt>
                <c:pt idx="1873" formatCode="0.00">
                  <c:v>54.611799999999995</c:v>
                </c:pt>
                <c:pt idx="1874" formatCode="0.00">
                  <c:v>54.687200000000004</c:v>
                </c:pt>
                <c:pt idx="1875" formatCode="0.00">
                  <c:v>53.489899999999999</c:v>
                </c:pt>
                <c:pt idx="1876" formatCode="0.00">
                  <c:v>54.076100000000004</c:v>
                </c:pt>
                <c:pt idx="1877" formatCode="0.00">
                  <c:v>53.065100000000008</c:v>
                </c:pt>
                <c:pt idx="1878" formatCode="0.00">
                  <c:v>52.251599999999996</c:v>
                </c:pt>
                <c:pt idx="1879" formatCode="0.00">
                  <c:v>53.001000000000005</c:v>
                </c:pt>
                <c:pt idx="1880" formatCode="0.00">
                  <c:v>53.613300000000002</c:v>
                </c:pt>
                <c:pt idx="1881" formatCode="0.00">
                  <c:v>53.613300000000002</c:v>
                </c:pt>
                <c:pt idx="1882" formatCode="0.00">
                  <c:v>54.553799999999995</c:v>
                </c:pt>
                <c:pt idx="1883" formatCode="0.00">
                  <c:v>55.5779</c:v>
                </c:pt>
                <c:pt idx="1884" formatCode="0.00">
                  <c:v>56.204800000000006</c:v>
                </c:pt>
                <c:pt idx="1885" formatCode="0.00">
                  <c:v>56.541799999999995</c:v>
                </c:pt>
                <c:pt idx="1886" formatCode="0.00">
                  <c:v>55.729500000000009</c:v>
                </c:pt>
                <c:pt idx="1887" formatCode="0.00">
                  <c:v>54.879599999999996</c:v>
                </c:pt>
                <c:pt idx="1888" formatCode="0.00">
                  <c:v>54.130400000000002</c:v>
                </c:pt>
                <c:pt idx="1889" formatCode="0.00">
                  <c:v>53.567300000000003</c:v>
                </c:pt>
                <c:pt idx="1890" formatCode="0.00">
                  <c:v>53.907000000000004</c:v>
                </c:pt>
                <c:pt idx="1891" formatCode="0.00">
                  <c:v>54.156100000000002</c:v>
                </c:pt>
                <c:pt idx="1892" formatCode="0.00">
                  <c:v>55.031300000000002</c:v>
                </c:pt>
                <c:pt idx="1893" formatCode="0.00">
                  <c:v>55.692700000000009</c:v>
                </c:pt>
                <c:pt idx="1894" formatCode="0.00">
                  <c:v>55.692700000000009</c:v>
                </c:pt>
                <c:pt idx="1895" formatCode="0.00">
                  <c:v>55.218500000000006</c:v>
                </c:pt>
                <c:pt idx="1896" formatCode="0.00">
                  <c:v>54.343799999999995</c:v>
                </c:pt>
                <c:pt idx="1897" formatCode="0.00">
                  <c:v>55.094800000000006</c:v>
                </c:pt>
                <c:pt idx="1898" formatCode="0.00">
                  <c:v>55.445500000000003</c:v>
                </c:pt>
                <c:pt idx="1899" formatCode="0.00">
                  <c:v>55.181599999999996</c:v>
                </c:pt>
                <c:pt idx="1900" formatCode="0.00">
                  <c:v>55.181599999999996</c:v>
                </c:pt>
                <c:pt idx="1901" formatCode="0.00">
                  <c:v>55.394000000000005</c:v>
                </c:pt>
                <c:pt idx="1902" formatCode="0.00">
                  <c:v>54.704300000000003</c:v>
                </c:pt>
                <c:pt idx="1903" formatCode="0.00">
                  <c:v>55.518000000000001</c:v>
                </c:pt>
                <c:pt idx="1904" formatCode="0.00">
                  <c:v>55.554299999999998</c:v>
                </c:pt>
                <c:pt idx="1905" formatCode="0.00">
                  <c:v>55.104200000000006</c:v>
                </c:pt>
                <c:pt idx="1906" formatCode="0.00">
                  <c:v>55.417199999999994</c:v>
                </c:pt>
                <c:pt idx="1907" formatCode="0.00">
                  <c:v>55.867599999999996</c:v>
                </c:pt>
                <c:pt idx="1908" formatCode="0.00">
                  <c:v>55.840299999999999</c:v>
                </c:pt>
                <c:pt idx="1909" formatCode="0.00">
                  <c:v>55.540800000000004</c:v>
                </c:pt>
                <c:pt idx="1910" formatCode="0.00">
                  <c:v>54.215000000000003</c:v>
                </c:pt>
                <c:pt idx="1911" formatCode="0.00">
                  <c:v>54.689500000000002</c:v>
                </c:pt>
                <c:pt idx="1912" formatCode="0.00">
                  <c:v>53.248800000000003</c:v>
                </c:pt>
                <c:pt idx="1913" formatCode="0.00">
                  <c:v>53.836999999999996</c:v>
                </c:pt>
                <c:pt idx="1914" formatCode="0.00">
                  <c:v>53.999500000000005</c:v>
                </c:pt>
                <c:pt idx="1915" formatCode="0.00">
                  <c:v>52.601200000000006</c:v>
                </c:pt>
                <c:pt idx="1916" formatCode="0.00">
                  <c:v>52.613300000000002</c:v>
                </c:pt>
                <c:pt idx="1917" formatCode="0.00">
                  <c:v>52.962700000000005</c:v>
                </c:pt>
                <c:pt idx="1918" formatCode="0.00">
                  <c:v>53.314899999999994</c:v>
                </c:pt>
                <c:pt idx="1919" formatCode="0.00">
                  <c:v>53.12850000000001</c:v>
                </c:pt>
                <c:pt idx="1920" formatCode="0.00">
                  <c:v>53.080500000000001</c:v>
                </c:pt>
                <c:pt idx="1921" formatCode="0.00">
                  <c:v>52.805500000000002</c:v>
                </c:pt>
                <c:pt idx="1922" formatCode="0.00">
                  <c:v>52.094200000000001</c:v>
                </c:pt>
                <c:pt idx="1923" formatCode="0.00">
                  <c:v>51.706500000000005</c:v>
                </c:pt>
                <c:pt idx="1924" formatCode="0.00">
                  <c:v>51.557899999999997</c:v>
                </c:pt>
                <c:pt idx="1925" formatCode="0.00">
                  <c:v>51.333500000000001</c:v>
                </c:pt>
                <c:pt idx="1926" formatCode="0.00">
                  <c:v>51.619700000000002</c:v>
                </c:pt>
                <c:pt idx="1927" formatCode="0.00">
                  <c:v>52.058200000000006</c:v>
                </c:pt>
                <c:pt idx="1928" formatCode="0.00">
                  <c:v>52.207600000000006</c:v>
                </c:pt>
                <c:pt idx="1929" formatCode="0.00">
                  <c:v>52.207600000000006</c:v>
                </c:pt>
                <c:pt idx="1930" formatCode="0.00">
                  <c:v>52.457899999999995</c:v>
                </c:pt>
                <c:pt idx="1931" formatCode="0.00">
                  <c:v>52.621000000000002</c:v>
                </c:pt>
                <c:pt idx="1932" formatCode="0.00">
                  <c:v>52.486699999999999</c:v>
                </c:pt>
                <c:pt idx="1933" formatCode="0.00">
                  <c:v>52.691500000000005</c:v>
                </c:pt>
                <c:pt idx="1934" formatCode="0.00">
                  <c:v>52.516300000000001</c:v>
                </c:pt>
                <c:pt idx="1935" formatCode="0.00">
                  <c:v>51.970200000000006</c:v>
                </c:pt>
                <c:pt idx="1936" formatCode="0.00">
                  <c:v>52.294900000000005</c:v>
                </c:pt>
                <c:pt idx="1937" formatCode="0.00">
                  <c:v>51.969800000000006</c:v>
                </c:pt>
                <c:pt idx="1938" formatCode="0.00">
                  <c:v>52.0976</c:v>
                </c:pt>
                <c:pt idx="1939" formatCode="0.00">
                  <c:v>52.0214</c:v>
                </c:pt>
                <c:pt idx="1940" formatCode="0.00">
                  <c:v>51.921800000000005</c:v>
                </c:pt>
                <c:pt idx="1941" formatCode="0.00">
                  <c:v>51.462100000000007</c:v>
                </c:pt>
                <c:pt idx="1942" formatCode="0.00">
                  <c:v>51.334499999999998</c:v>
                </c:pt>
                <c:pt idx="1943" formatCode="0.00">
                  <c:v>51.349899999999998</c:v>
                </c:pt>
                <c:pt idx="1944" formatCode="0.00">
                  <c:v>51.399900000000002</c:v>
                </c:pt>
                <c:pt idx="1945" formatCode="0.00">
                  <c:v>51.901899999999998</c:v>
                </c:pt>
                <c:pt idx="1946" formatCode="0.00">
                  <c:v>52.3658</c:v>
                </c:pt>
                <c:pt idx="1947" formatCode="0.00">
                  <c:v>52.641000000000005</c:v>
                </c:pt>
                <c:pt idx="1948" formatCode="0.00">
                  <c:v>52.890300000000003</c:v>
                </c:pt>
                <c:pt idx="1949" formatCode="0.00">
                  <c:v>52.690300000000008</c:v>
                </c:pt>
                <c:pt idx="1950" formatCode="0.00">
                  <c:v>52.515600000000006</c:v>
                </c:pt>
                <c:pt idx="1951" formatCode="0.00">
                  <c:v>52.464600000000004</c:v>
                </c:pt>
                <c:pt idx="1952" formatCode="0.00">
                  <c:v>52.365500000000004</c:v>
                </c:pt>
                <c:pt idx="1953" formatCode="0.00">
                  <c:v>52.904299999999999</c:v>
                </c:pt>
                <c:pt idx="1954" formatCode="0.00">
                  <c:v>53.416599999999995</c:v>
                </c:pt>
                <c:pt idx="1955" formatCode="0.00">
                  <c:v>53.177800000000005</c:v>
                </c:pt>
                <c:pt idx="1956" formatCode="0.00">
                  <c:v>53.150400000000005</c:v>
                </c:pt>
                <c:pt idx="1957" formatCode="0.00">
                  <c:v>53.200500000000005</c:v>
                </c:pt>
                <c:pt idx="1958" formatCode="0.00">
                  <c:v>52.642200000000003</c:v>
                </c:pt>
                <c:pt idx="1959" formatCode="0.00">
                  <c:v>53.006</c:v>
                </c:pt>
                <c:pt idx="1960" formatCode="0.00">
                  <c:v>52.865700000000004</c:v>
                </c:pt>
                <c:pt idx="1961" formatCode="0.00">
                  <c:v>52.498500000000007</c:v>
                </c:pt>
                <c:pt idx="1962" formatCode="0.00">
                  <c:v>52.474699999999999</c:v>
                </c:pt>
                <c:pt idx="1963" formatCode="0.00">
                  <c:v>51.983499999999999</c:v>
                </c:pt>
                <c:pt idx="1964" formatCode="0.00">
                  <c:v>52.0428</c:v>
                </c:pt>
                <c:pt idx="1965" formatCode="0.00">
                  <c:v>51.3703</c:v>
                </c:pt>
                <c:pt idx="1966" formatCode="0.00">
                  <c:v>51.804399999999994</c:v>
                </c:pt>
                <c:pt idx="1967" formatCode="0.00">
                  <c:v>51.942900000000002</c:v>
                </c:pt>
                <c:pt idx="1968" formatCode="0.00">
                  <c:v>51.3339</c:v>
                </c:pt>
                <c:pt idx="1969" formatCode="0.00">
                  <c:v>51.134300000000003</c:v>
                </c:pt>
                <c:pt idx="1970" formatCode="0.00">
                  <c:v>51.396100000000004</c:v>
                </c:pt>
                <c:pt idx="1971" formatCode="0.00">
                  <c:v>51.662200000000013</c:v>
                </c:pt>
                <c:pt idx="1972" formatCode="0.00">
                  <c:v>51.435100000000006</c:v>
                </c:pt>
                <c:pt idx="1973" formatCode="0.00">
                  <c:v>51.245100000000008</c:v>
                </c:pt>
                <c:pt idx="1974" formatCode="0.00">
                  <c:v>50.207700000000003</c:v>
                </c:pt>
                <c:pt idx="1975" formatCode="0.00">
                  <c:v>50.207900000000002</c:v>
                </c:pt>
                <c:pt idx="1976" formatCode="0.00">
                  <c:v>50.248200000000011</c:v>
                </c:pt>
                <c:pt idx="1977" formatCode="0.00">
                  <c:v>49.634700000000002</c:v>
                </c:pt>
                <c:pt idx="1978" formatCode="0.00">
                  <c:v>50.078100000000006</c:v>
                </c:pt>
                <c:pt idx="1979" formatCode="0.00">
                  <c:v>50.014499999999998</c:v>
                </c:pt>
                <c:pt idx="1980" formatCode="0.00">
                  <c:v>49.993700000000004</c:v>
                </c:pt>
                <c:pt idx="1981" formatCode="0.00">
                  <c:v>49.922400000000003</c:v>
                </c:pt>
                <c:pt idx="1982" formatCode="0.00">
                  <c:v>49.400800000000004</c:v>
                </c:pt>
                <c:pt idx="1983" formatCode="0.00">
                  <c:v>49.268900000000009</c:v>
                </c:pt>
                <c:pt idx="1984" formatCode="0.00">
                  <c:v>49.5642</c:v>
                </c:pt>
                <c:pt idx="1985" formatCode="0.00">
                  <c:v>49.474599999999995</c:v>
                </c:pt>
                <c:pt idx="1986" formatCode="0.00">
                  <c:v>49.703900000000004</c:v>
                </c:pt>
                <c:pt idx="1987" formatCode="0.00">
                  <c:v>49.758300000000006</c:v>
                </c:pt>
                <c:pt idx="1988" formatCode="0.00">
                  <c:v>49.733200000000011</c:v>
                </c:pt>
                <c:pt idx="1989" formatCode="0.00">
                  <c:v>50.166100000000007</c:v>
                </c:pt>
                <c:pt idx="1990" formatCode="0.00">
                  <c:v>51.114000000000004</c:v>
                </c:pt>
                <c:pt idx="1991" formatCode="0.00">
                  <c:v>51.5306</c:v>
                </c:pt>
                <c:pt idx="1992" formatCode="0.00">
                  <c:v>51.505400000000002</c:v>
                </c:pt>
                <c:pt idx="1993" formatCode="0.00">
                  <c:v>51.684000000000005</c:v>
                </c:pt>
                <c:pt idx="1994" formatCode="0.00">
                  <c:v>52.466800000000006</c:v>
                </c:pt>
                <c:pt idx="1995" formatCode="0.00">
                  <c:v>52.120100000000008</c:v>
                </c:pt>
                <c:pt idx="1996" formatCode="0.00">
                  <c:v>51.814099999999996</c:v>
                </c:pt>
                <c:pt idx="1997" formatCode="0.00">
                  <c:v>51.535800000000002</c:v>
                </c:pt>
                <c:pt idx="1998" formatCode="0.00">
                  <c:v>52.296000000000014</c:v>
                </c:pt>
                <c:pt idx="1999" formatCode="0.00">
                  <c:v>53.862500000000004</c:v>
                </c:pt>
                <c:pt idx="2000" formatCode="0.00">
                  <c:v>54.807899999999997</c:v>
                </c:pt>
                <c:pt idx="2001" formatCode="0.00">
                  <c:v>55.945800000000006</c:v>
                </c:pt>
                <c:pt idx="2002" formatCode="0.00">
                  <c:v>55.267500000000005</c:v>
                </c:pt>
                <c:pt idx="2003" formatCode="0.00">
                  <c:v>55.575400000000002</c:v>
                </c:pt>
                <c:pt idx="2004" formatCode="0.00">
                  <c:v>54.781100000000002</c:v>
                </c:pt>
                <c:pt idx="2005" formatCode="0.00">
                  <c:v>54.543000000000006</c:v>
                </c:pt>
                <c:pt idx="2006" formatCode="0.00">
                  <c:v>54.808400000000006</c:v>
                </c:pt>
                <c:pt idx="2007" formatCode="0.00">
                  <c:v>55.473800000000004</c:v>
                </c:pt>
                <c:pt idx="2008" formatCode="0.00">
                  <c:v>55.491700000000002</c:v>
                </c:pt>
                <c:pt idx="2009" formatCode="0.00">
                  <c:v>55.713800000000006</c:v>
                </c:pt>
                <c:pt idx="2010" formatCode="0.00">
                  <c:v>54.776900000000005</c:v>
                </c:pt>
                <c:pt idx="2011" formatCode="0.00">
                  <c:v>53.955100000000002</c:v>
                </c:pt>
                <c:pt idx="2012" formatCode="0.00">
                  <c:v>53.672800000000002</c:v>
                </c:pt>
                <c:pt idx="2013" formatCode="0.00">
                  <c:v>52.862000000000002</c:v>
                </c:pt>
                <c:pt idx="2014" formatCode="0.00">
                  <c:v>51.518800000000006</c:v>
                </c:pt>
                <c:pt idx="2015" formatCode="0.00">
                  <c:v>51.068500000000007</c:v>
                </c:pt>
                <c:pt idx="2016" formatCode="0.00">
                  <c:v>51.249200000000002</c:v>
                </c:pt>
                <c:pt idx="2017" formatCode="0.00">
                  <c:v>50.175800000000002</c:v>
                </c:pt>
                <c:pt idx="2018" formatCode="0.00">
                  <c:v>51.075200000000002</c:v>
                </c:pt>
                <c:pt idx="2019" formatCode="0.00">
                  <c:v>51.623900000000006</c:v>
                </c:pt>
                <c:pt idx="2020" formatCode="0.00">
                  <c:v>51.635000000000005</c:v>
                </c:pt>
                <c:pt idx="2021" formatCode="0.00">
                  <c:v>52.923400000000001</c:v>
                </c:pt>
                <c:pt idx="2022" formatCode="0.00">
                  <c:v>51.593300000000006</c:v>
                </c:pt>
                <c:pt idx="2023" formatCode="0.00">
                  <c:v>51.260400000000011</c:v>
                </c:pt>
                <c:pt idx="2024" formatCode="0.00">
                  <c:v>50.450099999999999</c:v>
                </c:pt>
                <c:pt idx="2025" formatCode="0.00">
                  <c:v>48.876400000000004</c:v>
                </c:pt>
                <c:pt idx="2026" formatCode="0.00">
                  <c:v>48.5899</c:v>
                </c:pt>
                <c:pt idx="2027" formatCode="0.00">
                  <c:v>48.809999999999995</c:v>
                </c:pt>
                <c:pt idx="2028" formatCode="0.00">
                  <c:v>48.561500000000002</c:v>
                </c:pt>
                <c:pt idx="2029" formatCode="0.00">
                  <c:v>47.627600000000001</c:v>
                </c:pt>
                <c:pt idx="2030" formatCode="0.00">
                  <c:v>47.645300000000006</c:v>
                </c:pt>
                <c:pt idx="2031" formatCode="0.00">
                  <c:v>47.120800000000003</c:v>
                </c:pt>
                <c:pt idx="2032" formatCode="0.00">
                  <c:v>47.070400000000006</c:v>
                </c:pt>
                <c:pt idx="2033" formatCode="0.00">
                  <c:v>46.921700000000001</c:v>
                </c:pt>
                <c:pt idx="2034" formatCode="0.00">
                  <c:v>48.134600000000006</c:v>
                </c:pt>
                <c:pt idx="2035" formatCode="0.00">
                  <c:v>48.062300000000008</c:v>
                </c:pt>
                <c:pt idx="2036" formatCode="0.00">
                  <c:v>47.729200000000013</c:v>
                </c:pt>
                <c:pt idx="2037" formatCode="0.00">
                  <c:v>47.761300000000006</c:v>
                </c:pt>
                <c:pt idx="2038" formatCode="0.00">
                  <c:v>47.980599999999995</c:v>
                </c:pt>
                <c:pt idx="2039" formatCode="0.00">
                  <c:v>47.976500000000001</c:v>
                </c:pt>
                <c:pt idx="2040" formatCode="0.00">
                  <c:v>48.414299999999997</c:v>
                </c:pt>
                <c:pt idx="2041" formatCode="0.00">
                  <c:v>47.946000000000005</c:v>
                </c:pt>
                <c:pt idx="2042" formatCode="0.00">
                  <c:v>47.242600000000003</c:v>
                </c:pt>
                <c:pt idx="2043" formatCode="0.00">
                  <c:v>47.606200000000001</c:v>
                </c:pt>
                <c:pt idx="2044" formatCode="0.00">
                  <c:v>47.72570000000001</c:v>
                </c:pt>
                <c:pt idx="2045" formatCode="0.00">
                  <c:v>47.8202</c:v>
                </c:pt>
                <c:pt idx="2046" formatCode="0.00">
                  <c:v>47.839000000000006</c:v>
                </c:pt>
                <c:pt idx="2047" formatCode="0.00">
                  <c:v>47.860200000000006</c:v>
                </c:pt>
                <c:pt idx="2048" formatCode="0.00">
                  <c:v>47.718200000000003</c:v>
                </c:pt>
                <c:pt idx="2049" formatCode="0.00">
                  <c:v>47.948700000000002</c:v>
                </c:pt>
                <c:pt idx="2050" formatCode="0.00">
                  <c:v>48.009700000000002</c:v>
                </c:pt>
                <c:pt idx="2051">
                  <c:v>54.006300000000003</c:v>
                </c:pt>
                <c:pt idx="2052">
                  <c:v>53.656800000000004</c:v>
                </c:pt>
                <c:pt idx="2053">
                  <c:v>53.0336</c:v>
                </c:pt>
                <c:pt idx="2054">
                  <c:v>53.729600000000012</c:v>
                </c:pt>
                <c:pt idx="2055">
                  <c:v>53.357799999999997</c:v>
                </c:pt>
                <c:pt idx="2056">
                  <c:v>52.735900000000008</c:v>
                </c:pt>
                <c:pt idx="2057">
                  <c:v>52.474499999999999</c:v>
                </c:pt>
                <c:pt idx="2058">
                  <c:v>51.786500000000004</c:v>
                </c:pt>
                <c:pt idx="2059">
                  <c:v>52.668400000000013</c:v>
                </c:pt>
                <c:pt idx="2060">
                  <c:v>52.043500000000002</c:v>
                </c:pt>
                <c:pt idx="2061">
                  <c:v>52.042100000000005</c:v>
                </c:pt>
                <c:pt idx="2062">
                  <c:v>52.416699999999999</c:v>
                </c:pt>
                <c:pt idx="2063">
                  <c:v>51.979200000000006</c:v>
                </c:pt>
                <c:pt idx="2064">
                  <c:v>51.8277</c:v>
                </c:pt>
                <c:pt idx="2065">
                  <c:v>51.455100000000002</c:v>
                </c:pt>
                <c:pt idx="2066">
                  <c:v>51.842700000000001</c:v>
                </c:pt>
                <c:pt idx="2067">
                  <c:v>51.929900000000011</c:v>
                </c:pt>
                <c:pt idx="2068">
                  <c:v>52.269600000000011</c:v>
                </c:pt>
                <c:pt idx="2069">
                  <c:v>51.832600000000006</c:v>
                </c:pt>
                <c:pt idx="2070">
                  <c:v>51.769300000000008</c:v>
                </c:pt>
                <c:pt idx="2071">
                  <c:v>51.183400000000006</c:v>
                </c:pt>
                <c:pt idx="2072">
                  <c:v>50.981399999999994</c:v>
                </c:pt>
                <c:pt idx="2073">
                  <c:v>50.895200000000003</c:v>
                </c:pt>
                <c:pt idx="2074">
                  <c:v>50.770500000000006</c:v>
                </c:pt>
                <c:pt idx="2075">
                  <c:v>50.608100000000007</c:v>
                </c:pt>
                <c:pt idx="2076">
                  <c:v>50.571400000000004</c:v>
                </c:pt>
                <c:pt idx="2077">
                  <c:v>50.833400000000005</c:v>
                </c:pt>
                <c:pt idx="2078">
                  <c:v>50.399000000000001</c:v>
                </c:pt>
                <c:pt idx="2079">
                  <c:v>49.911999999999999</c:v>
                </c:pt>
                <c:pt idx="2080">
                  <c:v>49.962000000000003</c:v>
                </c:pt>
                <c:pt idx="2081">
                  <c:v>49.763200000000012</c:v>
                </c:pt>
                <c:pt idx="2082">
                  <c:v>50.636400000000002</c:v>
                </c:pt>
                <c:pt idx="2083">
                  <c:v>50.410799999999995</c:v>
                </c:pt>
                <c:pt idx="2084">
                  <c:v>50.273600000000002</c:v>
                </c:pt>
                <c:pt idx="2085">
                  <c:v>50.098500000000008</c:v>
                </c:pt>
                <c:pt idx="2086">
                  <c:v>49.648100000000007</c:v>
                </c:pt>
                <c:pt idx="2087">
                  <c:v>49.310699999999997</c:v>
                </c:pt>
                <c:pt idx="2088">
                  <c:v>50.0214</c:v>
                </c:pt>
                <c:pt idx="2089">
                  <c:v>50.044599999999996</c:v>
                </c:pt>
                <c:pt idx="2090">
                  <c:v>50.031500000000001</c:v>
                </c:pt>
                <c:pt idx="2091">
                  <c:v>50.3825</c:v>
                </c:pt>
                <c:pt idx="2092">
                  <c:v>50.333200000000005</c:v>
                </c:pt>
                <c:pt idx="2093">
                  <c:v>50.183300000000003</c:v>
                </c:pt>
                <c:pt idx="2094">
                  <c:v>49.695100000000011</c:v>
                </c:pt>
                <c:pt idx="2095">
                  <c:v>49.508800000000001</c:v>
                </c:pt>
                <c:pt idx="2096">
                  <c:v>49.0458</c:v>
                </c:pt>
                <c:pt idx="2097">
                  <c:v>48.807499999999997</c:v>
                </c:pt>
                <c:pt idx="2098">
                  <c:v>49.556100000000001</c:v>
                </c:pt>
                <c:pt idx="2099">
                  <c:v>49.316999999999993</c:v>
                </c:pt>
                <c:pt idx="2100">
                  <c:v>49.555500000000002</c:v>
                </c:pt>
                <c:pt idx="2101">
                  <c:v>49.555500000000002</c:v>
                </c:pt>
                <c:pt idx="2102">
                  <c:v>49.731200000000001</c:v>
                </c:pt>
                <c:pt idx="2103">
                  <c:v>49.2562</c:v>
                </c:pt>
                <c:pt idx="2104">
                  <c:v>49.004799999999996</c:v>
                </c:pt>
                <c:pt idx="2105">
                  <c:v>48.804799999999993</c:v>
                </c:pt>
                <c:pt idx="2106">
                  <c:v>49.268300000000018</c:v>
                </c:pt>
                <c:pt idx="2107">
                  <c:v>48.942600000000006</c:v>
                </c:pt>
                <c:pt idx="2108">
                  <c:v>48.492200000000011</c:v>
                </c:pt>
                <c:pt idx="2109">
                  <c:v>48.616700000000002</c:v>
                </c:pt>
                <c:pt idx="2110">
                  <c:v>48.72910000000001</c:v>
                </c:pt>
                <c:pt idx="2111">
                  <c:v>48.417700000000004</c:v>
                </c:pt>
                <c:pt idx="2112">
                  <c:v>48.3309</c:v>
                </c:pt>
                <c:pt idx="2113">
                  <c:v>48.6432</c:v>
                </c:pt>
                <c:pt idx="2114">
                  <c:v>48.8932</c:v>
                </c:pt>
                <c:pt idx="2115">
                  <c:v>50.070600000000006</c:v>
                </c:pt>
                <c:pt idx="2116">
                  <c:v>50.520600000000002</c:v>
                </c:pt>
                <c:pt idx="2117">
                  <c:v>50.884299999999996</c:v>
                </c:pt>
                <c:pt idx="2118">
                  <c:v>51.621700000000004</c:v>
                </c:pt>
                <c:pt idx="2119">
                  <c:v>50.971899999999998</c:v>
                </c:pt>
                <c:pt idx="2120">
                  <c:v>50.509400000000007</c:v>
                </c:pt>
                <c:pt idx="2121">
                  <c:v>52.221000000000011</c:v>
                </c:pt>
                <c:pt idx="2122">
                  <c:v>52.020300000000006</c:v>
                </c:pt>
                <c:pt idx="2123">
                  <c:v>52.308</c:v>
                </c:pt>
                <c:pt idx="2124">
                  <c:v>51.982300000000002</c:v>
                </c:pt>
                <c:pt idx="2125">
                  <c:v>52.695200000000007</c:v>
                </c:pt>
                <c:pt idx="2126">
                  <c:v>53.667000000000002</c:v>
                </c:pt>
                <c:pt idx="2127">
                  <c:v>53.091700000000003</c:v>
                </c:pt>
                <c:pt idx="2128">
                  <c:v>54.166700000000006</c:v>
                </c:pt>
                <c:pt idx="2129">
                  <c:v>55.951599999999999</c:v>
                </c:pt>
                <c:pt idx="2130">
                  <c:v>55.951599999999999</c:v>
                </c:pt>
                <c:pt idx="2131">
                  <c:v>55.515000000000001</c:v>
                </c:pt>
                <c:pt idx="2132">
                  <c:v>55.414999999999999</c:v>
                </c:pt>
                <c:pt idx="2133">
                  <c:v>55.543000000000006</c:v>
                </c:pt>
                <c:pt idx="2134">
                  <c:v>57.418600000000005</c:v>
                </c:pt>
                <c:pt idx="2135">
                  <c:v>56.969900000000003</c:v>
                </c:pt>
                <c:pt idx="2136">
                  <c:v>58.119600000000005</c:v>
                </c:pt>
                <c:pt idx="2137">
                  <c:v>57.704300000000003</c:v>
                </c:pt>
                <c:pt idx="2138">
                  <c:v>56.942300000000003</c:v>
                </c:pt>
                <c:pt idx="2139">
                  <c:v>55.979300000000002</c:v>
                </c:pt>
                <c:pt idx="2140">
                  <c:v>55.027700000000003</c:v>
                </c:pt>
                <c:pt idx="2141">
                  <c:v>54.8277</c:v>
                </c:pt>
                <c:pt idx="2142">
                  <c:v>55.604500000000002</c:v>
                </c:pt>
                <c:pt idx="2143">
                  <c:v>54.1128</c:v>
                </c:pt>
                <c:pt idx="2144">
                  <c:v>55.036700000000003</c:v>
                </c:pt>
                <c:pt idx="2145">
                  <c:v>54.411399999999993</c:v>
                </c:pt>
                <c:pt idx="2146">
                  <c:v>54.134900000000002</c:v>
                </c:pt>
                <c:pt idx="2147">
                  <c:v>54.6464</c:v>
                </c:pt>
                <c:pt idx="2148">
                  <c:v>56.046400000000006</c:v>
                </c:pt>
                <c:pt idx="2149">
                  <c:v>55.156100000000002</c:v>
                </c:pt>
                <c:pt idx="2150">
                  <c:v>55.406800000000004</c:v>
                </c:pt>
                <c:pt idx="2151">
                  <c:v>55.19530000000001</c:v>
                </c:pt>
                <c:pt idx="2152">
                  <c:v>54.705400000000012</c:v>
                </c:pt>
                <c:pt idx="2153">
                  <c:v>54.557499999999997</c:v>
                </c:pt>
                <c:pt idx="2154">
                  <c:v>55.032600000000002</c:v>
                </c:pt>
                <c:pt idx="2155">
                  <c:v>55.982400000000005</c:v>
                </c:pt>
                <c:pt idx="2156">
                  <c:v>56.693500000000007</c:v>
                </c:pt>
                <c:pt idx="2157">
                  <c:v>57.794100000000007</c:v>
                </c:pt>
                <c:pt idx="2158">
                  <c:v>57.63</c:v>
                </c:pt>
                <c:pt idx="2159">
                  <c:v>58.1038</c:v>
                </c:pt>
                <c:pt idx="2160">
                  <c:v>56.788700000000006</c:v>
                </c:pt>
                <c:pt idx="2161">
                  <c:v>56.228500000000011</c:v>
                </c:pt>
                <c:pt idx="2162">
                  <c:v>57.241100000000003</c:v>
                </c:pt>
                <c:pt idx="2163">
                  <c:v>57.340199999999996</c:v>
                </c:pt>
                <c:pt idx="2164">
                  <c:v>56.813299999999998</c:v>
                </c:pt>
                <c:pt idx="2165">
                  <c:v>57.401699999999998</c:v>
                </c:pt>
                <c:pt idx="2166">
                  <c:v>57.401699999999998</c:v>
                </c:pt>
                <c:pt idx="2167">
                  <c:v>57.8401</c:v>
                </c:pt>
                <c:pt idx="2168">
                  <c:v>56.390100000000004</c:v>
                </c:pt>
                <c:pt idx="2169">
                  <c:v>56.090100000000007</c:v>
                </c:pt>
                <c:pt idx="2170">
                  <c:v>55.590100000000007</c:v>
                </c:pt>
                <c:pt idx="2171">
                  <c:v>55.190100000000008</c:v>
                </c:pt>
                <c:pt idx="2172">
                  <c:v>55.940100000000001</c:v>
                </c:pt>
                <c:pt idx="2173">
                  <c:v>55.590100000000007</c:v>
                </c:pt>
                <c:pt idx="2174">
                  <c:v>56.090100000000007</c:v>
                </c:pt>
                <c:pt idx="2175">
                  <c:v>56.190900000000006</c:v>
                </c:pt>
                <c:pt idx="2176">
                  <c:v>55.879999999999995</c:v>
                </c:pt>
                <c:pt idx="2177">
                  <c:v>55.883699999999997</c:v>
                </c:pt>
                <c:pt idx="2178">
                  <c:v>55.145400000000002</c:v>
                </c:pt>
                <c:pt idx="2179">
                  <c:v>54.6447</c:v>
                </c:pt>
                <c:pt idx="2180">
                  <c:v>54.844699999999996</c:v>
                </c:pt>
                <c:pt idx="2181">
                  <c:v>54.994700000000002</c:v>
                </c:pt>
                <c:pt idx="2182">
                  <c:v>54.344699999999996</c:v>
                </c:pt>
                <c:pt idx="2183">
                  <c:v>54.221400000000003</c:v>
                </c:pt>
                <c:pt idx="2184">
                  <c:v>54.400200000000005</c:v>
                </c:pt>
                <c:pt idx="2185">
                  <c:v>54.423700000000004</c:v>
                </c:pt>
                <c:pt idx="2186">
                  <c:v>54.360700000000001</c:v>
                </c:pt>
                <c:pt idx="2187">
                  <c:v>54.110300000000002</c:v>
                </c:pt>
                <c:pt idx="2188">
                  <c:v>52.997600000000006</c:v>
                </c:pt>
                <c:pt idx="2189">
                  <c:v>52.814199999999992</c:v>
                </c:pt>
                <c:pt idx="2190">
                  <c:v>53.575200000000002</c:v>
                </c:pt>
                <c:pt idx="2191">
                  <c:v>52.762900000000009</c:v>
                </c:pt>
                <c:pt idx="2192">
                  <c:v>52.425100000000008</c:v>
                </c:pt>
                <c:pt idx="2193">
                  <c:v>52.261800000000001</c:v>
                </c:pt>
                <c:pt idx="2194">
                  <c:v>52.5366</c:v>
                </c:pt>
                <c:pt idx="2195">
                  <c:v>53.683400000000006</c:v>
                </c:pt>
                <c:pt idx="2196">
                  <c:v>53.7834</c:v>
                </c:pt>
                <c:pt idx="2197">
                  <c:v>54.908900000000003</c:v>
                </c:pt>
                <c:pt idx="2198">
                  <c:v>54.908900000000003</c:v>
                </c:pt>
                <c:pt idx="2199">
                  <c:v>54.434100000000001</c:v>
                </c:pt>
                <c:pt idx="2200">
                  <c:v>54.697000000000003</c:v>
                </c:pt>
                <c:pt idx="2201">
                  <c:v>54.384799999999998</c:v>
                </c:pt>
                <c:pt idx="2202">
                  <c:v>54.384799999999998</c:v>
                </c:pt>
                <c:pt idx="2203">
                  <c:v>54.235500000000009</c:v>
                </c:pt>
                <c:pt idx="2204">
                  <c:v>53.686800000000005</c:v>
                </c:pt>
                <c:pt idx="2205">
                  <c:v>53.375900000000001</c:v>
                </c:pt>
                <c:pt idx="2206">
                  <c:v>53.336400000000005</c:v>
                </c:pt>
                <c:pt idx="2207">
                  <c:v>52.7864</c:v>
                </c:pt>
                <c:pt idx="2208">
                  <c:v>53.0792</c:v>
                </c:pt>
                <c:pt idx="2209">
                  <c:v>52.759100000000004</c:v>
                </c:pt>
                <c:pt idx="2210">
                  <c:v>53.330800000000004</c:v>
                </c:pt>
                <c:pt idx="2211">
                  <c:v>53.457099999999997</c:v>
                </c:pt>
                <c:pt idx="2212">
                  <c:v>53.293200000000013</c:v>
                </c:pt>
                <c:pt idx="2213">
                  <c:v>53.319499999999998</c:v>
                </c:pt>
                <c:pt idx="2214">
                  <c:v>53.665300000000009</c:v>
                </c:pt>
                <c:pt idx="2215">
                  <c:v>53.967600000000004</c:v>
                </c:pt>
                <c:pt idx="2216">
                  <c:v>53.931899999999999</c:v>
                </c:pt>
                <c:pt idx="2217">
                  <c:v>53.758500000000005</c:v>
                </c:pt>
                <c:pt idx="2218">
                  <c:v>53.721500000000006</c:v>
                </c:pt>
                <c:pt idx="2219">
                  <c:v>53.983699999999999</c:v>
                </c:pt>
                <c:pt idx="2220">
                  <c:v>54.244400000000006</c:v>
                </c:pt>
                <c:pt idx="2221">
                  <c:v>53.510600000000004</c:v>
                </c:pt>
                <c:pt idx="2222">
                  <c:v>53.122200000000014</c:v>
                </c:pt>
                <c:pt idx="2223">
                  <c:v>52.686600000000006</c:v>
                </c:pt>
                <c:pt idx="2224">
                  <c:v>52.724200000000003</c:v>
                </c:pt>
                <c:pt idx="2225">
                  <c:v>51.917099999999998</c:v>
                </c:pt>
                <c:pt idx="2226">
                  <c:v>52.129000000000012</c:v>
                </c:pt>
                <c:pt idx="2227">
                  <c:v>52.116300000000003</c:v>
                </c:pt>
                <c:pt idx="2228">
                  <c:v>52.528700000000008</c:v>
                </c:pt>
                <c:pt idx="2229">
                  <c:v>52.085100000000004</c:v>
                </c:pt>
                <c:pt idx="2230">
                  <c:v>52.179900000000011</c:v>
                </c:pt>
                <c:pt idx="2231">
                  <c:v>51.778200000000012</c:v>
                </c:pt>
                <c:pt idx="2232">
                  <c:v>51.688900000000004</c:v>
                </c:pt>
                <c:pt idx="2233">
                  <c:v>51.602000000000004</c:v>
                </c:pt>
                <c:pt idx="2234">
                  <c:v>51.279800000000002</c:v>
                </c:pt>
                <c:pt idx="2235">
                  <c:v>51.73510000000001</c:v>
                </c:pt>
                <c:pt idx="2236">
                  <c:v>51.883899999999997</c:v>
                </c:pt>
                <c:pt idx="2237">
                  <c:v>52.046100000000003</c:v>
                </c:pt>
                <c:pt idx="2238">
                  <c:v>52.018100000000004</c:v>
                </c:pt>
                <c:pt idx="2239">
                  <c:v>52.093600000000002</c:v>
                </c:pt>
                <c:pt idx="2240">
                  <c:v>51.781200000000005</c:v>
                </c:pt>
                <c:pt idx="2241">
                  <c:v>51.590300000000006</c:v>
                </c:pt>
                <c:pt idx="2242">
                  <c:v>51.678800000000003</c:v>
                </c:pt>
                <c:pt idx="2243">
                  <c:v>51.531000000000006</c:v>
                </c:pt>
                <c:pt idx="2244">
                  <c:v>50.945800000000006</c:v>
                </c:pt>
                <c:pt idx="2245">
                  <c:v>50.7896</c:v>
                </c:pt>
                <c:pt idx="2246">
                  <c:v>51.15</c:v>
                </c:pt>
                <c:pt idx="2247">
                  <c:v>50.726000000000013</c:v>
                </c:pt>
                <c:pt idx="2248">
                  <c:v>50.704700000000003</c:v>
                </c:pt>
                <c:pt idx="2249">
                  <c:v>50.429700000000004</c:v>
                </c:pt>
                <c:pt idx="2250">
                  <c:v>50.217300000000002</c:v>
                </c:pt>
                <c:pt idx="2251">
                  <c:v>50.166800000000002</c:v>
                </c:pt>
                <c:pt idx="2252">
                  <c:v>49.859099999999998</c:v>
                </c:pt>
                <c:pt idx="2253">
                  <c:v>50.0214</c:v>
                </c:pt>
                <c:pt idx="2254">
                  <c:v>49.6843</c:v>
                </c:pt>
                <c:pt idx="2255">
                  <c:v>49.697800000000001</c:v>
                </c:pt>
                <c:pt idx="2256">
                  <c:v>50.179900000000011</c:v>
                </c:pt>
                <c:pt idx="2257">
                  <c:v>50.042400000000001</c:v>
                </c:pt>
                <c:pt idx="2258">
                  <c:v>50.081799999999994</c:v>
                </c:pt>
                <c:pt idx="2259">
                  <c:v>49.770500000000006</c:v>
                </c:pt>
                <c:pt idx="2260">
                  <c:v>49.391400000000004</c:v>
                </c:pt>
                <c:pt idx="2261">
                  <c:v>49.391400000000004</c:v>
                </c:pt>
                <c:pt idx="2262">
                  <c:v>49.534600000000005</c:v>
                </c:pt>
                <c:pt idx="2263">
                  <c:v>49.525200000000012</c:v>
                </c:pt>
                <c:pt idx="2264">
                  <c:v>49.120800000000003</c:v>
                </c:pt>
                <c:pt idx="2265">
                  <c:v>49.009500000000003</c:v>
                </c:pt>
                <c:pt idx="2266">
                  <c:v>48.543300000000002</c:v>
                </c:pt>
                <c:pt idx="2267">
                  <c:v>48.594900000000003</c:v>
                </c:pt>
                <c:pt idx="2268">
                  <c:v>48.911899999999996</c:v>
                </c:pt>
                <c:pt idx="2269">
                  <c:v>49.7136</c:v>
                </c:pt>
                <c:pt idx="2270">
                  <c:v>50.330100000000002</c:v>
                </c:pt>
                <c:pt idx="2271">
                  <c:v>50.943600000000004</c:v>
                </c:pt>
                <c:pt idx="2272">
                  <c:v>50.062900000000006</c:v>
                </c:pt>
                <c:pt idx="2273">
                  <c:v>50.260300000000008</c:v>
                </c:pt>
                <c:pt idx="2274">
                  <c:v>50.156500000000001</c:v>
                </c:pt>
                <c:pt idx="2275">
                  <c:v>50.209500000000006</c:v>
                </c:pt>
                <c:pt idx="2276">
                  <c:v>51.423900000000003</c:v>
                </c:pt>
                <c:pt idx="2277">
                  <c:v>50.558300000000003</c:v>
                </c:pt>
                <c:pt idx="2278">
                  <c:v>50.996500000000005</c:v>
                </c:pt>
                <c:pt idx="2279">
                  <c:v>50.508800000000001</c:v>
                </c:pt>
                <c:pt idx="2280">
                  <c:v>50.709200000000003</c:v>
                </c:pt>
                <c:pt idx="2281">
                  <c:v>51.373100000000001</c:v>
                </c:pt>
                <c:pt idx="2282">
                  <c:v>50.829900000000002</c:v>
                </c:pt>
                <c:pt idx="2283">
                  <c:v>51.580200000000005</c:v>
                </c:pt>
                <c:pt idx="2284">
                  <c:v>51.627900000000004</c:v>
                </c:pt>
                <c:pt idx="2285">
                  <c:v>52.4054</c:v>
                </c:pt>
                <c:pt idx="2286">
                  <c:v>52.956499999999998</c:v>
                </c:pt>
                <c:pt idx="2287">
                  <c:v>53.037600000000005</c:v>
                </c:pt>
                <c:pt idx="2288">
                  <c:v>52.732700000000008</c:v>
                </c:pt>
                <c:pt idx="2289">
                  <c:v>52.4099</c:v>
                </c:pt>
                <c:pt idx="2290">
                  <c:v>52.592200000000012</c:v>
                </c:pt>
                <c:pt idx="2291">
                  <c:v>52.236800000000002</c:v>
                </c:pt>
                <c:pt idx="2292">
                  <c:v>51.8294</c:v>
                </c:pt>
                <c:pt idx="2293">
                  <c:v>51.906600000000005</c:v>
                </c:pt>
                <c:pt idx="2294">
                  <c:v>52.4313</c:v>
                </c:pt>
                <c:pt idx="2295">
                  <c:v>52.693700000000007</c:v>
                </c:pt>
                <c:pt idx="2296">
                  <c:v>52.448600000000006</c:v>
                </c:pt>
                <c:pt idx="2297">
                  <c:v>52.532200000000003</c:v>
                </c:pt>
                <c:pt idx="2298">
                  <c:v>53.401899999999998</c:v>
                </c:pt>
                <c:pt idx="2299">
                  <c:v>53.621000000000002</c:v>
                </c:pt>
                <c:pt idx="2300">
                  <c:v>53.659300000000002</c:v>
                </c:pt>
                <c:pt idx="2301">
                  <c:v>54.464100000000002</c:v>
                </c:pt>
                <c:pt idx="2302">
                  <c:v>54.631800000000005</c:v>
                </c:pt>
                <c:pt idx="2303">
                  <c:v>54.161900000000003</c:v>
                </c:pt>
                <c:pt idx="2304">
                  <c:v>54.179500000000004</c:v>
                </c:pt>
                <c:pt idx="2305">
                  <c:v>54.191200000000002</c:v>
                </c:pt>
                <c:pt idx="2306">
                  <c:v>55.078500000000005</c:v>
                </c:pt>
                <c:pt idx="2307">
                  <c:v>55.766100000000009</c:v>
                </c:pt>
                <c:pt idx="2308">
                  <c:v>55.628800000000012</c:v>
                </c:pt>
                <c:pt idx="2309">
                  <c:v>55.678800000000003</c:v>
                </c:pt>
                <c:pt idx="2310">
                  <c:v>55.328500000000005</c:v>
                </c:pt>
                <c:pt idx="2311">
                  <c:v>54.878500000000003</c:v>
                </c:pt>
                <c:pt idx="2312">
                  <c:v>54.303699999999999</c:v>
                </c:pt>
                <c:pt idx="2313">
                  <c:v>54.003700000000002</c:v>
                </c:pt>
                <c:pt idx="2314">
                  <c:v>53.753700000000002</c:v>
                </c:pt>
                <c:pt idx="2315">
                  <c:v>53.491400000000006</c:v>
                </c:pt>
                <c:pt idx="2316">
                  <c:v>53.204000000000001</c:v>
                </c:pt>
                <c:pt idx="2317">
                  <c:v>52.991200000000006</c:v>
                </c:pt>
                <c:pt idx="2318">
                  <c:v>52.741200000000006</c:v>
                </c:pt>
                <c:pt idx="2319">
                  <c:v>52.791200000000003</c:v>
                </c:pt>
                <c:pt idx="2320">
                  <c:v>53.341199999999994</c:v>
                </c:pt>
                <c:pt idx="2321">
                  <c:v>52.891200000000005</c:v>
                </c:pt>
                <c:pt idx="2322">
                  <c:v>52.841199999999994</c:v>
                </c:pt>
                <c:pt idx="2323">
                  <c:v>53.329600000000006</c:v>
                </c:pt>
                <c:pt idx="2324">
                  <c:v>53.353999999999999</c:v>
                </c:pt>
                <c:pt idx="2325">
                  <c:v>53.791600000000003</c:v>
                </c:pt>
                <c:pt idx="2326">
                  <c:v>53.991600000000005</c:v>
                </c:pt>
                <c:pt idx="2327">
                  <c:v>53.9039</c:v>
                </c:pt>
                <c:pt idx="2328">
                  <c:v>53.291000000000011</c:v>
                </c:pt>
                <c:pt idx="2329">
                  <c:v>53.190700000000007</c:v>
                </c:pt>
                <c:pt idx="2330">
                  <c:v>52.640700000000002</c:v>
                </c:pt>
                <c:pt idx="2331">
                  <c:v>53.190100000000008</c:v>
                </c:pt>
                <c:pt idx="2332">
                  <c:v>53.715300000000006</c:v>
                </c:pt>
                <c:pt idx="2333">
                  <c:v>53.639900000000004</c:v>
                </c:pt>
                <c:pt idx="2334">
                  <c:v>53.552300000000002</c:v>
                </c:pt>
                <c:pt idx="2335">
                  <c:v>53.577600000000004</c:v>
                </c:pt>
                <c:pt idx="2336">
                  <c:v>54.152700000000003</c:v>
                </c:pt>
                <c:pt idx="2337">
                  <c:v>54.340299999999999</c:v>
                </c:pt>
                <c:pt idx="2338">
                  <c:v>55.39</c:v>
                </c:pt>
                <c:pt idx="2339">
                  <c:v>55.290000000000006</c:v>
                </c:pt>
                <c:pt idx="2340">
                  <c:v>55.102300000000007</c:v>
                </c:pt>
                <c:pt idx="2341">
                  <c:v>54.902000000000001</c:v>
                </c:pt>
                <c:pt idx="2342">
                  <c:v>54.752000000000002</c:v>
                </c:pt>
                <c:pt idx="2343">
                  <c:v>54.552</c:v>
                </c:pt>
                <c:pt idx="2344">
                  <c:v>53.976800000000004</c:v>
                </c:pt>
                <c:pt idx="2345">
                  <c:v>54.637800000000006</c:v>
                </c:pt>
                <c:pt idx="2346">
                  <c:v>54.512600000000006</c:v>
                </c:pt>
                <c:pt idx="2347">
                  <c:v>55.087499999999999</c:v>
                </c:pt>
                <c:pt idx="2348">
                  <c:v>55.537300000000002</c:v>
                </c:pt>
                <c:pt idx="2349">
                  <c:v>55.036900000000003</c:v>
                </c:pt>
                <c:pt idx="2350">
                  <c:v>55.261600000000001</c:v>
                </c:pt>
                <c:pt idx="2351">
                  <c:v>54.710500000000003</c:v>
                </c:pt>
                <c:pt idx="2352">
                  <c:v>54.723400000000012</c:v>
                </c:pt>
                <c:pt idx="2353">
                  <c:v>57.3095</c:v>
                </c:pt>
                <c:pt idx="2354">
                  <c:v>59.382300000000001</c:v>
                </c:pt>
                <c:pt idx="2355">
                  <c:v>59.431699999999999</c:v>
                </c:pt>
                <c:pt idx="2356">
                  <c:v>58.306000000000004</c:v>
                </c:pt>
                <c:pt idx="2357">
                  <c:v>58.594700000000003</c:v>
                </c:pt>
                <c:pt idx="2358">
                  <c:v>58.720800000000011</c:v>
                </c:pt>
                <c:pt idx="2359">
                  <c:v>59.183500000000002</c:v>
                </c:pt>
                <c:pt idx="2360">
                  <c:v>59.6708</c:v>
                </c:pt>
                <c:pt idx="2361">
                  <c:v>59.696100000000008</c:v>
                </c:pt>
                <c:pt idx="2362">
                  <c:v>60.045500000000004</c:v>
                </c:pt>
                <c:pt idx="2363">
                  <c:v>60.946999999999996</c:v>
                </c:pt>
                <c:pt idx="2364">
                  <c:v>60.196500000000007</c:v>
                </c:pt>
                <c:pt idx="2365">
                  <c:v>59.496200000000002</c:v>
                </c:pt>
                <c:pt idx="2366">
                  <c:v>60.535200000000003</c:v>
                </c:pt>
                <c:pt idx="2367">
                  <c:v>60.822800000000001</c:v>
                </c:pt>
                <c:pt idx="2368">
                  <c:v>61.460900000000002</c:v>
                </c:pt>
                <c:pt idx="2369">
                  <c:v>60.910799999999995</c:v>
                </c:pt>
                <c:pt idx="2370">
                  <c:v>61.060200000000002</c:v>
                </c:pt>
                <c:pt idx="2371">
                  <c:v>60.7348</c:v>
                </c:pt>
                <c:pt idx="2372">
                  <c:v>61.197200000000002</c:v>
                </c:pt>
                <c:pt idx="2373">
                  <c:v>60.409000000000006</c:v>
                </c:pt>
                <c:pt idx="2374">
                  <c:v>59.758600000000001</c:v>
                </c:pt>
                <c:pt idx="2375">
                  <c:v>59.645900000000005</c:v>
                </c:pt>
                <c:pt idx="2376">
                  <c:v>59.808500000000002</c:v>
                </c:pt>
                <c:pt idx="2377">
                  <c:v>60.546300000000002</c:v>
                </c:pt>
                <c:pt idx="2378">
                  <c:v>59.7712</c:v>
                </c:pt>
                <c:pt idx="2379">
                  <c:v>59.471499999999999</c:v>
                </c:pt>
                <c:pt idx="2380">
                  <c:v>60.296900000000008</c:v>
                </c:pt>
                <c:pt idx="2381">
                  <c:v>60.233600000000003</c:v>
                </c:pt>
                <c:pt idx="2382">
                  <c:v>59.508300000000006</c:v>
                </c:pt>
                <c:pt idx="2383">
                  <c:v>59.783800000000006</c:v>
                </c:pt>
                <c:pt idx="2384">
                  <c:v>60.608800000000002</c:v>
                </c:pt>
                <c:pt idx="2385">
                  <c:v>60.608800000000002</c:v>
                </c:pt>
                <c:pt idx="2386">
                  <c:v>60.670900000000003</c:v>
                </c:pt>
                <c:pt idx="2387">
                  <c:v>60.395700000000005</c:v>
                </c:pt>
                <c:pt idx="2388">
                  <c:v>59.545700000000004</c:v>
                </c:pt>
                <c:pt idx="2389">
                  <c:v>59.608300000000007</c:v>
                </c:pt>
                <c:pt idx="2390">
                  <c:v>60.033500000000004</c:v>
                </c:pt>
                <c:pt idx="2391">
                  <c:v>60.133800000000001</c:v>
                </c:pt>
                <c:pt idx="2392">
                  <c:v>59.996200000000002</c:v>
                </c:pt>
                <c:pt idx="2393">
                  <c:v>60.246200000000002</c:v>
                </c:pt>
                <c:pt idx="2394">
                  <c:v>60.421400000000006</c:v>
                </c:pt>
                <c:pt idx="2395">
                  <c:v>60.359199999999994</c:v>
                </c:pt>
                <c:pt idx="2396">
                  <c:v>60.009600000000006</c:v>
                </c:pt>
                <c:pt idx="2397">
                  <c:v>59.885300000000001</c:v>
                </c:pt>
                <c:pt idx="2398">
                  <c:v>59.998100000000008</c:v>
                </c:pt>
                <c:pt idx="2399">
                  <c:v>59.8354</c:v>
                </c:pt>
                <c:pt idx="2400">
                  <c:v>59.410199999999996</c:v>
                </c:pt>
                <c:pt idx="2401">
                  <c:v>59.635300000000008</c:v>
                </c:pt>
                <c:pt idx="2402">
                  <c:v>59.635700000000007</c:v>
                </c:pt>
                <c:pt idx="2403">
                  <c:v>59.535700000000006</c:v>
                </c:pt>
                <c:pt idx="2404">
                  <c:v>60.448400000000007</c:v>
                </c:pt>
                <c:pt idx="2405">
                  <c:v>60.524700000000003</c:v>
                </c:pt>
                <c:pt idx="2406">
                  <c:v>59.5869</c:v>
                </c:pt>
                <c:pt idx="2407">
                  <c:v>59.486899999999999</c:v>
                </c:pt>
                <c:pt idx="2408">
                  <c:v>59.436600000000006</c:v>
                </c:pt>
                <c:pt idx="2409">
                  <c:v>58.7119</c:v>
                </c:pt>
                <c:pt idx="2410">
                  <c:v>59.248400000000011</c:v>
                </c:pt>
                <c:pt idx="2411">
                  <c:v>58.758400000000002</c:v>
                </c:pt>
                <c:pt idx="2412">
                  <c:v>58.884099999999997</c:v>
                </c:pt>
                <c:pt idx="2413">
                  <c:v>58.934100000000001</c:v>
                </c:pt>
                <c:pt idx="2414">
                  <c:v>59.009300000000003</c:v>
                </c:pt>
                <c:pt idx="2415">
                  <c:v>58.984099999999998</c:v>
                </c:pt>
                <c:pt idx="2416">
                  <c:v>58.909300000000002</c:v>
                </c:pt>
                <c:pt idx="2417">
                  <c:v>58.721400000000003</c:v>
                </c:pt>
                <c:pt idx="2418">
                  <c:v>58.458999999999996</c:v>
                </c:pt>
                <c:pt idx="2419">
                  <c:v>57.558700000000002</c:v>
                </c:pt>
                <c:pt idx="2420">
                  <c:v>57.246600000000001</c:v>
                </c:pt>
                <c:pt idx="2421">
                  <c:v>57.396600000000007</c:v>
                </c:pt>
                <c:pt idx="2422">
                  <c:v>55.896000000000001</c:v>
                </c:pt>
                <c:pt idx="2423">
                  <c:v>55.670700000000004</c:v>
                </c:pt>
                <c:pt idx="2424">
                  <c:v>55.821100000000001</c:v>
                </c:pt>
                <c:pt idx="2425">
                  <c:v>56.1096</c:v>
                </c:pt>
                <c:pt idx="2426">
                  <c:v>55.847299999999997</c:v>
                </c:pt>
                <c:pt idx="2427">
                  <c:v>56.098200000000013</c:v>
                </c:pt>
                <c:pt idx="2428">
                  <c:v>56.047699999999999</c:v>
                </c:pt>
                <c:pt idx="2429">
                  <c:v>56.523200000000003</c:v>
                </c:pt>
                <c:pt idx="2430">
                  <c:v>56.948</c:v>
                </c:pt>
                <c:pt idx="2431">
                  <c:v>56.860300000000002</c:v>
                </c:pt>
                <c:pt idx="2432">
                  <c:v>57.797400000000003</c:v>
                </c:pt>
                <c:pt idx="2433">
                  <c:v>57.047399999999996</c:v>
                </c:pt>
                <c:pt idx="2434">
                  <c:v>56.184699999999999</c:v>
                </c:pt>
                <c:pt idx="2435">
                  <c:v>56.645000000000003</c:v>
                </c:pt>
                <c:pt idx="2436">
                  <c:v>56.419499999999999</c:v>
                </c:pt>
                <c:pt idx="2437">
                  <c:v>56.419599999999996</c:v>
                </c:pt>
                <c:pt idx="2438">
                  <c:v>56.407699999999998</c:v>
                </c:pt>
                <c:pt idx="2439">
                  <c:v>55.4696</c:v>
                </c:pt>
                <c:pt idx="2440">
                  <c:v>55.994600000000005</c:v>
                </c:pt>
                <c:pt idx="2441">
                  <c:v>56.281800000000004</c:v>
                </c:pt>
                <c:pt idx="2442">
                  <c:v>56.793500000000009</c:v>
                </c:pt>
                <c:pt idx="2443">
                  <c:v>56.568500000000007</c:v>
                </c:pt>
                <c:pt idx="2444">
                  <c:v>56.4435</c:v>
                </c:pt>
                <c:pt idx="2445">
                  <c:v>55.819399999999995</c:v>
                </c:pt>
                <c:pt idx="2446">
                  <c:v>55.559799999999996</c:v>
                </c:pt>
                <c:pt idx="2447">
                  <c:v>56.007200000000005</c:v>
                </c:pt>
                <c:pt idx="2448">
                  <c:v>55.25</c:v>
                </c:pt>
                <c:pt idx="2449">
                  <c:v>55.346799999999995</c:v>
                </c:pt>
                <c:pt idx="2450">
                  <c:v>55.299300000000009</c:v>
                </c:pt>
                <c:pt idx="2451">
                  <c:v>54.649000000000001</c:v>
                </c:pt>
                <c:pt idx="2452">
                  <c:v>54.659600000000005</c:v>
                </c:pt>
                <c:pt idx="2453">
                  <c:v>54.408300000000004</c:v>
                </c:pt>
                <c:pt idx="2454">
                  <c:v>54.083100000000002</c:v>
                </c:pt>
                <c:pt idx="2455">
                  <c:v>54.645600000000002</c:v>
                </c:pt>
                <c:pt idx="2456">
                  <c:v>54.857399999999998</c:v>
                </c:pt>
                <c:pt idx="2457">
                  <c:v>55.558200000000006</c:v>
                </c:pt>
                <c:pt idx="2458">
                  <c:v>55.758500000000005</c:v>
                </c:pt>
                <c:pt idx="2459">
                  <c:v>55.808500000000002</c:v>
                </c:pt>
                <c:pt idx="2460">
                  <c:v>55.478300000000004</c:v>
                </c:pt>
                <c:pt idx="2461">
                  <c:v>55.828700000000005</c:v>
                </c:pt>
                <c:pt idx="2462">
                  <c:v>55.4908</c:v>
                </c:pt>
                <c:pt idx="2463">
                  <c:v>55.715700000000005</c:v>
                </c:pt>
                <c:pt idx="2464">
                  <c:v>55.827500000000001</c:v>
                </c:pt>
                <c:pt idx="2465">
                  <c:v>56.002200000000002</c:v>
                </c:pt>
                <c:pt idx="2466">
                  <c:v>56.427100000000003</c:v>
                </c:pt>
                <c:pt idx="2467">
                  <c:v>56.126800000000003</c:v>
                </c:pt>
                <c:pt idx="2468">
                  <c:v>56.601500000000001</c:v>
                </c:pt>
                <c:pt idx="2469">
                  <c:v>57.438200000000002</c:v>
                </c:pt>
                <c:pt idx="2470">
                  <c:v>57.214200000000005</c:v>
                </c:pt>
                <c:pt idx="2471">
                  <c:v>57.249400000000001</c:v>
                </c:pt>
                <c:pt idx="2472">
                  <c:v>56.824400000000004</c:v>
                </c:pt>
                <c:pt idx="2473">
                  <c:v>56.486899999999999</c:v>
                </c:pt>
                <c:pt idx="2474">
                  <c:v>56.535700000000006</c:v>
                </c:pt>
                <c:pt idx="2475">
                  <c:v>56.736400000000003</c:v>
                </c:pt>
                <c:pt idx="2476">
                  <c:v>57.276500000000006</c:v>
                </c:pt>
                <c:pt idx="2477">
                  <c:v>56.564100000000003</c:v>
                </c:pt>
                <c:pt idx="2478">
                  <c:v>56.776400000000002</c:v>
                </c:pt>
                <c:pt idx="2479">
                  <c:v>56.625900000000009</c:v>
                </c:pt>
                <c:pt idx="2480">
                  <c:v>56.363800000000005</c:v>
                </c:pt>
                <c:pt idx="2481">
                  <c:v>56.676500000000004</c:v>
                </c:pt>
                <c:pt idx="2482">
                  <c:v>56.601900000000001</c:v>
                </c:pt>
                <c:pt idx="2483">
                  <c:v>56.464700000000001</c:v>
                </c:pt>
                <c:pt idx="2484">
                  <c:v>56.275600000000011</c:v>
                </c:pt>
                <c:pt idx="2485">
                  <c:v>56.300799999999995</c:v>
                </c:pt>
                <c:pt idx="2486">
                  <c:v>55.893300000000011</c:v>
                </c:pt>
                <c:pt idx="2487">
                  <c:v>55.405300000000004</c:v>
                </c:pt>
                <c:pt idx="2488">
                  <c:v>54.955600000000004</c:v>
                </c:pt>
                <c:pt idx="2489">
                  <c:v>55.325100000000006</c:v>
                </c:pt>
                <c:pt idx="2490">
                  <c:v>55.278100000000009</c:v>
                </c:pt>
                <c:pt idx="2491">
                  <c:v>55.627500000000005</c:v>
                </c:pt>
                <c:pt idx="2492">
                  <c:v>55.215100000000007</c:v>
                </c:pt>
                <c:pt idx="2493">
                  <c:v>54.689700000000002</c:v>
                </c:pt>
                <c:pt idx="2494">
                  <c:v>54.602900000000005</c:v>
                </c:pt>
                <c:pt idx="2495">
                  <c:v>54.727900000000005</c:v>
                </c:pt>
                <c:pt idx="2496">
                  <c:v>54.5899</c:v>
                </c:pt>
                <c:pt idx="2497">
                  <c:v>54.789200000000001</c:v>
                </c:pt>
                <c:pt idx="2498">
                  <c:v>55.063300000000005</c:v>
                </c:pt>
                <c:pt idx="2499">
                  <c:v>55.233100000000007</c:v>
                </c:pt>
                <c:pt idx="2500">
                  <c:v>55.407000000000004</c:v>
                </c:pt>
                <c:pt idx="2501">
                  <c:v>54.926300000000005</c:v>
                </c:pt>
                <c:pt idx="2502">
                  <c:v>54.789200000000001</c:v>
                </c:pt>
                <c:pt idx="2503">
                  <c:v>54.5762</c:v>
                </c:pt>
                <c:pt idx="2504">
                  <c:v>54.417999999999999</c:v>
                </c:pt>
                <c:pt idx="2505">
                  <c:v>53.855599999999995</c:v>
                </c:pt>
                <c:pt idx="2506">
                  <c:v>53.695700000000009</c:v>
                </c:pt>
                <c:pt idx="2507">
                  <c:v>54.144600000000004</c:v>
                </c:pt>
                <c:pt idx="2508">
                  <c:v>54.002300000000005</c:v>
                </c:pt>
                <c:pt idx="2509">
                  <c:v>54.018900000000002</c:v>
                </c:pt>
                <c:pt idx="2510">
                  <c:v>53.836000000000006</c:v>
                </c:pt>
                <c:pt idx="2511">
                  <c:v>54.135600000000011</c:v>
                </c:pt>
                <c:pt idx="2512">
                  <c:v>54.311299999999996</c:v>
                </c:pt>
                <c:pt idx="2513">
                  <c:v>53.92</c:v>
                </c:pt>
                <c:pt idx="2514">
                  <c:v>53.4696</c:v>
                </c:pt>
                <c:pt idx="2515">
                  <c:v>53.492100000000008</c:v>
                </c:pt>
                <c:pt idx="2516">
                  <c:v>53.764700000000005</c:v>
                </c:pt>
                <c:pt idx="2517">
                  <c:v>53.769000000000013</c:v>
                </c:pt>
                <c:pt idx="2518">
                  <c:v>54.992000000000004</c:v>
                </c:pt>
                <c:pt idx="2519">
                  <c:v>54.896600000000007</c:v>
                </c:pt>
                <c:pt idx="2520">
                  <c:v>54.590600000000002</c:v>
                </c:pt>
                <c:pt idx="2521">
                  <c:v>54.354299999999995</c:v>
                </c:pt>
                <c:pt idx="2522">
                  <c:v>54.526200000000003</c:v>
                </c:pt>
                <c:pt idx="2523">
                  <c:v>54.371699999999997</c:v>
                </c:pt>
                <c:pt idx="2524">
                  <c:v>54.296000000000014</c:v>
                </c:pt>
                <c:pt idx="2525">
                  <c:v>54.483799999999995</c:v>
                </c:pt>
                <c:pt idx="2526">
                  <c:v>54.284000000000006</c:v>
                </c:pt>
                <c:pt idx="2527">
                  <c:v>53.834899999999998</c:v>
                </c:pt>
                <c:pt idx="2528">
                  <c:v>53.3688</c:v>
                </c:pt>
                <c:pt idx="2529">
                  <c:v>53.377899999999997</c:v>
                </c:pt>
                <c:pt idx="2530">
                  <c:v>52.857099999999996</c:v>
                </c:pt>
                <c:pt idx="2531">
                  <c:v>52.72270000000001</c:v>
                </c:pt>
                <c:pt idx="2532">
                  <c:v>52.396100000000004</c:v>
                </c:pt>
                <c:pt idx="2533">
                  <c:v>52.493100000000005</c:v>
                </c:pt>
                <c:pt idx="2534">
                  <c:v>52.110500000000002</c:v>
                </c:pt>
                <c:pt idx="2535">
                  <c:v>52.166100000000007</c:v>
                </c:pt>
                <c:pt idx="2536">
                  <c:v>51.791200000000003</c:v>
                </c:pt>
                <c:pt idx="2537">
                  <c:v>51.592300000000009</c:v>
                </c:pt>
                <c:pt idx="2538">
                  <c:v>51.023800000000001</c:v>
                </c:pt>
                <c:pt idx="2539">
                  <c:v>50.518000000000001</c:v>
                </c:pt>
                <c:pt idx="2540">
                  <c:v>50.658000000000001</c:v>
                </c:pt>
                <c:pt idx="2541">
                  <c:v>50.987299999999998</c:v>
                </c:pt>
                <c:pt idx="2542">
                  <c:v>51.270200000000003</c:v>
                </c:pt>
                <c:pt idx="2543">
                  <c:v>51.105600000000003</c:v>
                </c:pt>
                <c:pt idx="2544">
                  <c:v>50.868400000000001</c:v>
                </c:pt>
                <c:pt idx="2545">
                  <c:v>50.405800000000006</c:v>
                </c:pt>
                <c:pt idx="2546">
                  <c:v>50.618200000000002</c:v>
                </c:pt>
                <c:pt idx="2547">
                  <c:v>50.344799999999999</c:v>
                </c:pt>
                <c:pt idx="2548">
                  <c:v>49.977000000000004</c:v>
                </c:pt>
                <c:pt idx="2549">
                  <c:v>50.861499999999999</c:v>
                </c:pt>
                <c:pt idx="2550">
                  <c:v>50.609400000000001</c:v>
                </c:pt>
                <c:pt idx="2551">
                  <c:v>50.948300000000003</c:v>
                </c:pt>
                <c:pt idx="2552">
                  <c:v>51.001200000000004</c:v>
                </c:pt>
                <c:pt idx="2553">
                  <c:v>50.514099999999999</c:v>
                </c:pt>
                <c:pt idx="2554">
                  <c:v>50.174400000000006</c:v>
                </c:pt>
                <c:pt idx="2555">
                  <c:v>49.778400000000012</c:v>
                </c:pt>
                <c:pt idx="2556">
                  <c:v>50.4908</c:v>
                </c:pt>
                <c:pt idx="2557">
                  <c:v>50.916000000000004</c:v>
                </c:pt>
                <c:pt idx="2558">
                  <c:v>51.515500000000003</c:v>
                </c:pt>
                <c:pt idx="2559">
                  <c:v>51.216000000000001</c:v>
                </c:pt>
                <c:pt idx="2560">
                  <c:v>51.403700000000001</c:v>
                </c:pt>
                <c:pt idx="2561">
                  <c:v>51.003700000000002</c:v>
                </c:pt>
                <c:pt idx="2562">
                  <c:v>50.753500000000003</c:v>
                </c:pt>
                <c:pt idx="2563">
                  <c:v>50.903400000000005</c:v>
                </c:pt>
                <c:pt idx="2564">
                  <c:v>50.264400000000002</c:v>
                </c:pt>
                <c:pt idx="2565">
                  <c:v>49.252800000000001</c:v>
                </c:pt>
                <c:pt idx="2566">
                  <c:v>49.202800000000003</c:v>
                </c:pt>
                <c:pt idx="2567">
                  <c:v>49.552800000000005</c:v>
                </c:pt>
                <c:pt idx="2568">
                  <c:v>49.6554</c:v>
                </c:pt>
                <c:pt idx="2569">
                  <c:v>49.855399999999996</c:v>
                </c:pt>
                <c:pt idx="2570">
                  <c:v>49.619100000000003</c:v>
                </c:pt>
                <c:pt idx="2571">
                  <c:v>50.019400000000005</c:v>
                </c:pt>
                <c:pt idx="2572">
                  <c:v>50.357099999999996</c:v>
                </c:pt>
                <c:pt idx="2573">
                  <c:v>50.537100000000002</c:v>
                </c:pt>
                <c:pt idx="2574">
                  <c:v>51.687100000000001</c:v>
                </c:pt>
                <c:pt idx="2575">
                  <c:v>51.937100000000001</c:v>
                </c:pt>
                <c:pt idx="2576">
                  <c:v>51.187100000000001</c:v>
                </c:pt>
                <c:pt idx="2577">
                  <c:v>51.476200000000006</c:v>
                </c:pt>
                <c:pt idx="2578">
                  <c:v>52.126200000000011</c:v>
                </c:pt>
                <c:pt idx="2579">
                  <c:v>52.5762</c:v>
                </c:pt>
                <c:pt idx="2580">
                  <c:v>52.5501</c:v>
                </c:pt>
                <c:pt idx="2581">
                  <c:v>52.775000000000006</c:v>
                </c:pt>
                <c:pt idx="2582">
                  <c:v>51.936900000000001</c:v>
                </c:pt>
                <c:pt idx="2583">
                  <c:v>51.797000000000011</c:v>
                </c:pt>
                <c:pt idx="2584">
                  <c:v>51.547000000000004</c:v>
                </c:pt>
                <c:pt idx="2585">
                  <c:v>50.847099999999998</c:v>
                </c:pt>
                <c:pt idx="2586">
                  <c:v>51.197100000000006</c:v>
                </c:pt>
                <c:pt idx="2587">
                  <c:v>51.909700000000001</c:v>
                </c:pt>
                <c:pt idx="2588">
                  <c:v>52.409700000000001</c:v>
                </c:pt>
                <c:pt idx="2589">
                  <c:v>52.759700000000002</c:v>
                </c:pt>
                <c:pt idx="2590">
                  <c:v>52.609700000000004</c:v>
                </c:pt>
                <c:pt idx="2591">
                  <c:v>52.784100000000002</c:v>
                </c:pt>
                <c:pt idx="2592">
                  <c:v>53.584099999999999</c:v>
                </c:pt>
                <c:pt idx="2593">
                  <c:v>53.771800000000006</c:v>
                </c:pt>
                <c:pt idx="2594">
                  <c:v>53.921800000000005</c:v>
                </c:pt>
                <c:pt idx="2595">
                  <c:v>54.4086</c:v>
                </c:pt>
                <c:pt idx="2596">
                  <c:v>53.4313</c:v>
                </c:pt>
                <c:pt idx="2597">
                  <c:v>52.906500000000001</c:v>
                </c:pt>
                <c:pt idx="2598">
                  <c:v>53.106500000000004</c:v>
                </c:pt>
                <c:pt idx="2599">
                  <c:v>53.581399999999995</c:v>
                </c:pt>
                <c:pt idx="2600">
                  <c:v>53.193000000000012</c:v>
                </c:pt>
                <c:pt idx="2601">
                  <c:v>52.443200000000004</c:v>
                </c:pt>
                <c:pt idx="2602">
                  <c:v>52.5169</c:v>
                </c:pt>
                <c:pt idx="2603">
                  <c:v>53.5169</c:v>
                </c:pt>
                <c:pt idx="2604">
                  <c:v>53.036900000000003</c:v>
                </c:pt>
                <c:pt idx="2605">
                  <c:v>52.486899999999999</c:v>
                </c:pt>
                <c:pt idx="2606">
                  <c:v>52.636900000000004</c:v>
                </c:pt>
                <c:pt idx="2607">
                  <c:v>53.361499999999999</c:v>
                </c:pt>
                <c:pt idx="2608">
                  <c:v>52.949200000000005</c:v>
                </c:pt>
                <c:pt idx="2609">
                  <c:v>52.824799999999996</c:v>
                </c:pt>
                <c:pt idx="2610">
                  <c:v>53.247400000000006</c:v>
                </c:pt>
                <c:pt idx="2611">
                  <c:v>52.697100000000006</c:v>
                </c:pt>
                <c:pt idx="2612">
                  <c:v>52.759600000000006</c:v>
                </c:pt>
                <c:pt idx="2613">
                  <c:v>52.309599999999996</c:v>
                </c:pt>
                <c:pt idx="2614">
                  <c:v>52.449600000000004</c:v>
                </c:pt>
                <c:pt idx="2615">
                  <c:v>51.850999999999999</c:v>
                </c:pt>
                <c:pt idx="2616">
                  <c:v>52.127800000000001</c:v>
                </c:pt>
                <c:pt idx="2617">
                  <c:v>52.477000000000004</c:v>
                </c:pt>
                <c:pt idx="2618">
                  <c:v>52.556899999999999</c:v>
                </c:pt>
                <c:pt idx="2619">
                  <c:v>52.544499999999999</c:v>
                </c:pt>
                <c:pt idx="2620">
                  <c:v>52.280900000000003</c:v>
                </c:pt>
                <c:pt idx="2621">
                  <c:v>52.105000000000004</c:v>
                </c:pt>
                <c:pt idx="2622">
                  <c:v>51.731700000000004</c:v>
                </c:pt>
                <c:pt idx="2623">
                  <c:v>52.119400000000006</c:v>
                </c:pt>
                <c:pt idx="2624">
                  <c:v>52.094800000000006</c:v>
                </c:pt>
                <c:pt idx="2625">
                  <c:v>51.957099999999997</c:v>
                </c:pt>
                <c:pt idx="2626">
                  <c:v>52.094700000000003</c:v>
                </c:pt>
                <c:pt idx="2627">
                  <c:v>52.170100000000005</c:v>
                </c:pt>
                <c:pt idx="2628">
                  <c:v>51.5441</c:v>
                </c:pt>
                <c:pt idx="2629">
                  <c:v>51.644100000000002</c:v>
                </c:pt>
                <c:pt idx="2630">
                  <c:v>51.606700000000004</c:v>
                </c:pt>
                <c:pt idx="2631">
                  <c:v>51.569100000000006</c:v>
                </c:pt>
                <c:pt idx="2632">
                  <c:v>51.793900000000008</c:v>
                </c:pt>
                <c:pt idx="2633">
                  <c:v>51.443899999999999</c:v>
                </c:pt>
                <c:pt idx="2634">
                  <c:v>51.218600000000002</c:v>
                </c:pt>
                <c:pt idx="2635">
                  <c:v>50.831199999999995</c:v>
                </c:pt>
                <c:pt idx="2636">
                  <c:v>51.1312</c:v>
                </c:pt>
                <c:pt idx="2637">
                  <c:v>51.1312</c:v>
                </c:pt>
                <c:pt idx="2638">
                  <c:v>51.043800000000005</c:v>
                </c:pt>
                <c:pt idx="2639">
                  <c:v>50.843799999999995</c:v>
                </c:pt>
                <c:pt idx="2640">
                  <c:v>50.768600000000013</c:v>
                </c:pt>
                <c:pt idx="2641">
                  <c:v>50.593800000000002</c:v>
                </c:pt>
                <c:pt idx="2642">
                  <c:v>50.331699999999998</c:v>
                </c:pt>
                <c:pt idx="2643">
                  <c:v>50.032700000000006</c:v>
                </c:pt>
                <c:pt idx="2644">
                  <c:v>50.382400000000004</c:v>
                </c:pt>
                <c:pt idx="2645">
                  <c:v>50.4694</c:v>
                </c:pt>
                <c:pt idx="2646">
                  <c:v>50.449400000000004</c:v>
                </c:pt>
                <c:pt idx="2647">
                  <c:v>50.137500000000003</c:v>
                </c:pt>
                <c:pt idx="2648">
                  <c:v>49.914099999999998</c:v>
                </c:pt>
                <c:pt idx="2649">
                  <c:v>49.864799999999995</c:v>
                </c:pt>
                <c:pt idx="2650">
                  <c:v>49.864799999999995</c:v>
                </c:pt>
                <c:pt idx="2651">
                  <c:v>49.290900000000008</c:v>
                </c:pt>
                <c:pt idx="2652">
                  <c:v>49.566600000000001</c:v>
                </c:pt>
                <c:pt idx="2653">
                  <c:v>49.742000000000004</c:v>
                </c:pt>
                <c:pt idx="2654">
                  <c:v>49.466900000000003</c:v>
                </c:pt>
                <c:pt idx="2655">
                  <c:v>49.666500000000006</c:v>
                </c:pt>
                <c:pt idx="2656">
                  <c:v>49.804599999999994</c:v>
                </c:pt>
                <c:pt idx="2657">
                  <c:v>50.154599999999995</c:v>
                </c:pt>
                <c:pt idx="2658">
                  <c:v>50.604900000000001</c:v>
                </c:pt>
                <c:pt idx="2659">
                  <c:v>50.267200000000003</c:v>
                </c:pt>
                <c:pt idx="2660">
                  <c:v>50.041000000000004</c:v>
                </c:pt>
                <c:pt idx="2661">
                  <c:v>49.808900000000001</c:v>
                </c:pt>
                <c:pt idx="2662">
                  <c:v>49.776600000000002</c:v>
                </c:pt>
                <c:pt idx="2663">
                  <c:v>49.477000000000004</c:v>
                </c:pt>
                <c:pt idx="2664">
                  <c:v>49.301799999999993</c:v>
                </c:pt>
                <c:pt idx="2665">
                  <c:v>49.101400000000005</c:v>
                </c:pt>
                <c:pt idx="2666">
                  <c:v>48.813999999999993</c:v>
                </c:pt>
                <c:pt idx="2667">
                  <c:v>49.064</c:v>
                </c:pt>
                <c:pt idx="2668">
                  <c:v>48.801899999999996</c:v>
                </c:pt>
                <c:pt idx="2669">
                  <c:v>49.177</c:v>
                </c:pt>
                <c:pt idx="2670">
                  <c:v>48.790300000000009</c:v>
                </c:pt>
                <c:pt idx="2671">
                  <c:v>48.878</c:v>
                </c:pt>
                <c:pt idx="2672">
                  <c:v>48.902700000000003</c:v>
                </c:pt>
                <c:pt idx="2673">
                  <c:v>48.9773</c:v>
                </c:pt>
                <c:pt idx="2674">
                  <c:v>49.9773</c:v>
                </c:pt>
                <c:pt idx="2675">
                  <c:v>49.801099999999998</c:v>
                </c:pt>
                <c:pt idx="2676">
                  <c:v>50.088500000000003</c:v>
                </c:pt>
                <c:pt idx="2677">
                  <c:v>50.064</c:v>
                </c:pt>
                <c:pt idx="2678">
                  <c:v>49.639200000000002</c:v>
                </c:pt>
                <c:pt idx="2679">
                  <c:v>50.051199999999994</c:v>
                </c:pt>
                <c:pt idx="2680">
                  <c:v>49.677400000000006</c:v>
                </c:pt>
                <c:pt idx="2681">
                  <c:v>49.989799999999995</c:v>
                </c:pt>
                <c:pt idx="2682">
                  <c:v>50.015100000000004</c:v>
                </c:pt>
                <c:pt idx="2683">
                  <c:v>50.139800000000001</c:v>
                </c:pt>
                <c:pt idx="2684">
                  <c:v>49.951199999999993</c:v>
                </c:pt>
                <c:pt idx="2685">
                  <c:v>49.838800000000006</c:v>
                </c:pt>
                <c:pt idx="2686">
                  <c:v>49.576600000000006</c:v>
                </c:pt>
                <c:pt idx="2687">
                  <c:v>49.5884</c:v>
                </c:pt>
                <c:pt idx="2688">
                  <c:v>49.400700000000001</c:v>
                </c:pt>
                <c:pt idx="2689">
                  <c:v>49.600300000000004</c:v>
                </c:pt>
                <c:pt idx="2690">
                  <c:v>49.624900000000004</c:v>
                </c:pt>
                <c:pt idx="2691">
                  <c:v>49.953999999999994</c:v>
                </c:pt>
                <c:pt idx="2692">
                  <c:v>49.76550000000001</c:v>
                </c:pt>
                <c:pt idx="2693">
                  <c:v>49.790500000000009</c:v>
                </c:pt>
                <c:pt idx="2694">
                  <c:v>49.890500000000003</c:v>
                </c:pt>
                <c:pt idx="2695">
                  <c:v>49.615100000000005</c:v>
                </c:pt>
                <c:pt idx="2696">
                  <c:v>49.6143</c:v>
                </c:pt>
                <c:pt idx="2697">
                  <c:v>49.502000000000002</c:v>
                </c:pt>
                <c:pt idx="2698">
                  <c:v>49.839800000000004</c:v>
                </c:pt>
                <c:pt idx="2699">
                  <c:v>49.964500000000001</c:v>
                </c:pt>
                <c:pt idx="2700">
                  <c:v>49.964500000000001</c:v>
                </c:pt>
                <c:pt idx="2701">
                  <c:v>50.350999999999999</c:v>
                </c:pt>
                <c:pt idx="2702">
                  <c:v>50.520700000000005</c:v>
                </c:pt>
                <c:pt idx="2703">
                  <c:v>50.558400000000006</c:v>
                </c:pt>
                <c:pt idx="2704">
                  <c:v>50.807299999999998</c:v>
                </c:pt>
                <c:pt idx="2705">
                  <c:v>51.032600000000002</c:v>
                </c:pt>
                <c:pt idx="2706">
                  <c:v>51.132600000000011</c:v>
                </c:pt>
                <c:pt idx="2707">
                  <c:v>51.133800000000001</c:v>
                </c:pt>
                <c:pt idx="2708">
                  <c:v>51.183800000000005</c:v>
                </c:pt>
                <c:pt idx="2709">
                  <c:v>51.433800000000005</c:v>
                </c:pt>
                <c:pt idx="2710">
                  <c:v>51.970700000000001</c:v>
                </c:pt>
                <c:pt idx="2711">
                  <c:v>52.000700000000002</c:v>
                </c:pt>
                <c:pt idx="2712">
                  <c:v>51.566000000000003</c:v>
                </c:pt>
                <c:pt idx="2713">
                  <c:v>51.596700000000006</c:v>
                </c:pt>
                <c:pt idx="2714">
                  <c:v>51.550599999999996</c:v>
                </c:pt>
                <c:pt idx="2715">
                  <c:v>51.522600000000011</c:v>
                </c:pt>
                <c:pt idx="2716">
                  <c:v>51.838500000000003</c:v>
                </c:pt>
                <c:pt idx="2717">
                  <c:v>51.765300000000011</c:v>
                </c:pt>
                <c:pt idx="2718">
                  <c:v>51.973300000000002</c:v>
                </c:pt>
                <c:pt idx="2719">
                  <c:v>51.723300000000009</c:v>
                </c:pt>
                <c:pt idx="2720">
                  <c:v>51.547200000000004</c:v>
                </c:pt>
                <c:pt idx="2721">
                  <c:v>51.209700000000005</c:v>
                </c:pt>
                <c:pt idx="2722">
                  <c:v>51.147400000000005</c:v>
                </c:pt>
                <c:pt idx="2723">
                  <c:v>51.309799999999996</c:v>
                </c:pt>
                <c:pt idx="2724">
                  <c:v>51.773200000000003</c:v>
                </c:pt>
                <c:pt idx="2725">
                  <c:v>51.547799999999995</c:v>
                </c:pt>
                <c:pt idx="2726">
                  <c:v>51.360300000000002</c:v>
                </c:pt>
                <c:pt idx="2727">
                  <c:v>51.510300000000001</c:v>
                </c:pt>
                <c:pt idx="2728">
                  <c:v>51.460300000000004</c:v>
                </c:pt>
                <c:pt idx="2729">
                  <c:v>51.260800000000003</c:v>
                </c:pt>
                <c:pt idx="2730">
                  <c:v>50.550599999999996</c:v>
                </c:pt>
                <c:pt idx="2731">
                  <c:v>50.433900000000001</c:v>
                </c:pt>
                <c:pt idx="2732">
                  <c:v>50.620300000000007</c:v>
                </c:pt>
                <c:pt idx="2733">
                  <c:v>50.6845</c:v>
                </c:pt>
                <c:pt idx="2734">
                  <c:v>50.247600000000006</c:v>
                </c:pt>
                <c:pt idx="2735">
                  <c:v>50.060400000000001</c:v>
                </c:pt>
                <c:pt idx="2736">
                  <c:v>49.795200000000008</c:v>
                </c:pt>
                <c:pt idx="2737">
                  <c:v>50.096100000000007</c:v>
                </c:pt>
                <c:pt idx="2738">
                  <c:v>50.144200000000005</c:v>
                </c:pt>
                <c:pt idx="2739">
                  <c:v>49.632200000000012</c:v>
                </c:pt>
                <c:pt idx="2740">
                  <c:v>49.914799999999993</c:v>
                </c:pt>
                <c:pt idx="2741">
                  <c:v>49.915100000000002</c:v>
                </c:pt>
                <c:pt idx="2742">
                  <c:v>50.33</c:v>
                </c:pt>
                <c:pt idx="2743">
                  <c:v>50.047699999999999</c:v>
                </c:pt>
                <c:pt idx="2744">
                  <c:v>50.048700000000004</c:v>
                </c:pt>
                <c:pt idx="2745">
                  <c:v>50.049100000000003</c:v>
                </c:pt>
                <c:pt idx="2746">
                  <c:v>49.847999999999999</c:v>
                </c:pt>
                <c:pt idx="2747">
                  <c:v>50.458200000000005</c:v>
                </c:pt>
                <c:pt idx="2748">
                  <c:v>50.781300000000002</c:v>
                </c:pt>
                <c:pt idx="2749">
                  <c:v>50.670400000000001</c:v>
                </c:pt>
                <c:pt idx="2750">
                  <c:v>50.715000000000003</c:v>
                </c:pt>
                <c:pt idx="2751">
                  <c:v>50.6128</c:v>
                </c:pt>
                <c:pt idx="2752">
                  <c:v>50.202300000000008</c:v>
                </c:pt>
                <c:pt idx="2753">
                  <c:v>49.953199999999995</c:v>
                </c:pt>
                <c:pt idx="2754">
                  <c:v>49.472100000000005</c:v>
                </c:pt>
                <c:pt idx="2755">
                  <c:v>49.758300000000006</c:v>
                </c:pt>
                <c:pt idx="2756">
                  <c:v>49.908200000000001</c:v>
                </c:pt>
                <c:pt idx="2757">
                  <c:v>50.019000000000005</c:v>
                </c:pt>
                <c:pt idx="2758">
                  <c:v>50.377899999999997</c:v>
                </c:pt>
                <c:pt idx="2759">
                  <c:v>50.422100000000007</c:v>
                </c:pt>
                <c:pt idx="2760">
                  <c:v>50.124600000000001</c:v>
                </c:pt>
                <c:pt idx="2761">
                  <c:v>49.826800000000006</c:v>
                </c:pt>
                <c:pt idx="2762">
                  <c:v>49.813599999999994</c:v>
                </c:pt>
                <c:pt idx="2763">
                  <c:v>49.8431</c:v>
                </c:pt>
                <c:pt idx="2764">
                  <c:v>49.713700000000003</c:v>
                </c:pt>
                <c:pt idx="2765">
                  <c:v>49.696200000000012</c:v>
                </c:pt>
                <c:pt idx="2766">
                  <c:v>49.270800000000001</c:v>
                </c:pt>
                <c:pt idx="2767">
                  <c:v>49.258100000000006</c:v>
                </c:pt>
                <c:pt idx="2768">
                  <c:v>49.277800000000006</c:v>
                </c:pt>
                <c:pt idx="2769">
                  <c:v>49.107500000000002</c:v>
                </c:pt>
                <c:pt idx="2770">
                  <c:v>49.556999999999995</c:v>
                </c:pt>
                <c:pt idx="2771">
                  <c:v>49.332900000000002</c:v>
                </c:pt>
                <c:pt idx="2772">
                  <c:v>49.432400000000001</c:v>
                </c:pt>
                <c:pt idx="2773">
                  <c:v>49.446300000000001</c:v>
                </c:pt>
                <c:pt idx="2774">
                  <c:v>50.308200000000006</c:v>
                </c:pt>
                <c:pt idx="2775">
                  <c:v>49.912700000000001</c:v>
                </c:pt>
                <c:pt idx="2776">
                  <c:v>50.110600000000005</c:v>
                </c:pt>
                <c:pt idx="2777">
                  <c:v>50.009600000000006</c:v>
                </c:pt>
                <c:pt idx="2778">
                  <c:v>49.856899999999996</c:v>
                </c:pt>
                <c:pt idx="2779">
                  <c:v>49.6571</c:v>
                </c:pt>
                <c:pt idx="2780">
                  <c:v>49.3583</c:v>
                </c:pt>
                <c:pt idx="2781">
                  <c:v>49.266700000000007</c:v>
                </c:pt>
                <c:pt idx="2782">
                  <c:v>49.1372</c:v>
                </c:pt>
                <c:pt idx="2783">
                  <c:v>49.472300000000004</c:v>
                </c:pt>
                <c:pt idx="2784">
                  <c:v>49.055700000000002</c:v>
                </c:pt>
                <c:pt idx="2785">
                  <c:v>48.955800000000004</c:v>
                </c:pt>
                <c:pt idx="2786">
                  <c:v>48.655000000000001</c:v>
                </c:pt>
                <c:pt idx="2787">
                  <c:v>48.608200000000011</c:v>
                </c:pt>
                <c:pt idx="2788">
                  <c:v>48.515300000000003</c:v>
                </c:pt>
                <c:pt idx="2789">
                  <c:v>48.818899999999999</c:v>
                </c:pt>
                <c:pt idx="2790">
                  <c:v>48.734500000000004</c:v>
                </c:pt>
                <c:pt idx="2791">
                  <c:v>48.775000000000006</c:v>
                </c:pt>
                <c:pt idx="2792">
                  <c:v>48.569700000000005</c:v>
                </c:pt>
                <c:pt idx="2793">
                  <c:v>48.4527</c:v>
                </c:pt>
                <c:pt idx="2794">
                  <c:v>48.358599999999996</c:v>
                </c:pt>
                <c:pt idx="2795">
                  <c:v>48.201900000000002</c:v>
                </c:pt>
                <c:pt idx="2796">
                  <c:v>48.089300000000001</c:v>
                </c:pt>
                <c:pt idx="2797">
                  <c:v>47.740600000000001</c:v>
                </c:pt>
                <c:pt idx="2798">
                  <c:v>47.767900000000004</c:v>
                </c:pt>
                <c:pt idx="2799">
                  <c:v>47.249900000000004</c:v>
                </c:pt>
                <c:pt idx="2800">
                  <c:v>47.371799999999993</c:v>
                </c:pt>
                <c:pt idx="2801">
                  <c:v>47.393000000000001</c:v>
                </c:pt>
                <c:pt idx="2802">
                  <c:v>47.298500000000011</c:v>
                </c:pt>
                <c:pt idx="2803">
                  <c:v>47.276100000000007</c:v>
                </c:pt>
                <c:pt idx="2804">
                  <c:v>47.176100000000005</c:v>
                </c:pt>
                <c:pt idx="2805">
                  <c:v>46.063000000000002</c:v>
                </c:pt>
                <c:pt idx="2806">
                  <c:v>46.178800000000003</c:v>
                </c:pt>
                <c:pt idx="2807">
                  <c:v>46.473800000000004</c:v>
                </c:pt>
                <c:pt idx="2808">
                  <c:v>46.942300000000003</c:v>
                </c:pt>
                <c:pt idx="2809">
                  <c:v>47.066600000000001</c:v>
                </c:pt>
                <c:pt idx="2810">
                  <c:v>47.066600000000001</c:v>
                </c:pt>
                <c:pt idx="2811">
                  <c:v>47.166600000000003</c:v>
                </c:pt>
                <c:pt idx="2812">
                  <c:v>47.066800000000001</c:v>
                </c:pt>
                <c:pt idx="2813">
                  <c:v>47.016799999999996</c:v>
                </c:pt>
                <c:pt idx="2814">
                  <c:v>46.779100000000007</c:v>
                </c:pt>
                <c:pt idx="2815">
                  <c:v>46.741300000000003</c:v>
                </c:pt>
                <c:pt idx="2816">
                  <c:v>46.3902</c:v>
                </c:pt>
                <c:pt idx="2817">
                  <c:v>46.463900000000002</c:v>
                </c:pt>
                <c:pt idx="2818">
                  <c:v>46.250600000000006</c:v>
                </c:pt>
                <c:pt idx="2819">
                  <c:v>46.1006</c:v>
                </c:pt>
                <c:pt idx="2820">
                  <c:v>45.73810000000001</c:v>
                </c:pt>
                <c:pt idx="2821">
                  <c:v>45.325500000000005</c:v>
                </c:pt>
                <c:pt idx="2822">
                  <c:v>45.387899999999995</c:v>
                </c:pt>
                <c:pt idx="2823">
                  <c:v>45.113300000000002</c:v>
                </c:pt>
                <c:pt idx="2824">
                  <c:v>44.524900000000002</c:v>
                </c:pt>
                <c:pt idx="2825">
                  <c:v>44.374899999999997</c:v>
                </c:pt>
                <c:pt idx="2826">
                  <c:v>44.724900000000005</c:v>
                </c:pt>
                <c:pt idx="2827">
                  <c:v>44.4375</c:v>
                </c:pt>
                <c:pt idx="2828">
                  <c:v>44.263000000000012</c:v>
                </c:pt>
                <c:pt idx="2829">
                  <c:v>43.775600000000011</c:v>
                </c:pt>
                <c:pt idx="2830">
                  <c:v>44.676300000000005</c:v>
                </c:pt>
                <c:pt idx="2831">
                  <c:v>45.302400000000006</c:v>
                </c:pt>
                <c:pt idx="2832">
                  <c:v>45.066100000000006</c:v>
                </c:pt>
                <c:pt idx="2833">
                  <c:v>44.766400000000012</c:v>
                </c:pt>
                <c:pt idx="2834">
                  <c:v>44.728700000000011</c:v>
                </c:pt>
                <c:pt idx="2835">
                  <c:v>45.215300000000006</c:v>
                </c:pt>
                <c:pt idx="2836">
                  <c:v>45.102900000000005</c:v>
                </c:pt>
                <c:pt idx="2837">
                  <c:v>45.502900000000004</c:v>
                </c:pt>
                <c:pt idx="2838">
                  <c:v>45.578000000000003</c:v>
                </c:pt>
                <c:pt idx="2839">
                  <c:v>45.441199999999995</c:v>
                </c:pt>
                <c:pt idx="2840">
                  <c:v>45.203600000000002</c:v>
                </c:pt>
                <c:pt idx="2841">
                  <c:v>45.490600000000001</c:v>
                </c:pt>
                <c:pt idx="2842">
                  <c:v>44.814499999999995</c:v>
                </c:pt>
                <c:pt idx="2843">
                  <c:v>44.902200000000001</c:v>
                </c:pt>
                <c:pt idx="2844">
                  <c:v>45.240600000000001</c:v>
                </c:pt>
                <c:pt idx="2845">
                  <c:v>45.190200000000011</c:v>
                </c:pt>
                <c:pt idx="2846">
                  <c:v>44.540200000000006</c:v>
                </c:pt>
                <c:pt idx="2847">
                  <c:v>44.440200000000004</c:v>
                </c:pt>
                <c:pt idx="2848">
                  <c:v>44.439</c:v>
                </c:pt>
                <c:pt idx="2849">
                  <c:v>44.812899999999999</c:v>
                </c:pt>
                <c:pt idx="2850">
                  <c:v>44.613200000000006</c:v>
                </c:pt>
                <c:pt idx="2851">
                  <c:v>44.438000000000002</c:v>
                </c:pt>
                <c:pt idx="2852">
                  <c:v>44.387999999999998</c:v>
                </c:pt>
                <c:pt idx="2853">
                  <c:v>44.187400000000004</c:v>
                </c:pt>
                <c:pt idx="2854">
                  <c:v>44.287300000000002</c:v>
                </c:pt>
                <c:pt idx="2855">
                  <c:v>44.112500000000004</c:v>
                </c:pt>
                <c:pt idx="2856">
                  <c:v>43.838000000000001</c:v>
                </c:pt>
                <c:pt idx="2857">
                  <c:v>43.862700000000004</c:v>
                </c:pt>
                <c:pt idx="2858">
                  <c:v>43.700400000000002</c:v>
                </c:pt>
                <c:pt idx="2859">
                  <c:v>43.713000000000001</c:v>
                </c:pt>
                <c:pt idx="2860">
                  <c:v>43.662900000000008</c:v>
                </c:pt>
                <c:pt idx="2861">
                  <c:v>43.563000000000002</c:v>
                </c:pt>
                <c:pt idx="2862">
                  <c:v>43.512900000000002</c:v>
                </c:pt>
                <c:pt idx="2863">
                  <c:v>43.6374</c:v>
                </c:pt>
                <c:pt idx="2864">
                  <c:v>44.325100000000006</c:v>
                </c:pt>
                <c:pt idx="2865">
                  <c:v>44.1875</c:v>
                </c:pt>
                <c:pt idx="2866">
                  <c:v>44.824799999999996</c:v>
                </c:pt>
                <c:pt idx="2867">
                  <c:v>45.1873</c:v>
                </c:pt>
                <c:pt idx="2868">
                  <c:v>45.287000000000006</c:v>
                </c:pt>
                <c:pt idx="2869">
                  <c:v>45.436500000000002</c:v>
                </c:pt>
                <c:pt idx="2870">
                  <c:v>44.462000000000003</c:v>
                </c:pt>
                <c:pt idx="2871">
                  <c:v>44.512</c:v>
                </c:pt>
                <c:pt idx="2872">
                  <c:v>44.612000000000002</c:v>
                </c:pt>
                <c:pt idx="2873">
                  <c:v>44.749000000000002</c:v>
                </c:pt>
                <c:pt idx="2874">
                  <c:v>44.736700000000006</c:v>
                </c:pt>
                <c:pt idx="2875">
                  <c:v>44.198700000000009</c:v>
                </c:pt>
                <c:pt idx="2876">
                  <c:v>44.048000000000002</c:v>
                </c:pt>
                <c:pt idx="2877">
                  <c:v>44.085100000000004</c:v>
                </c:pt>
                <c:pt idx="2878">
                  <c:v>44.3232</c:v>
                </c:pt>
                <c:pt idx="2879">
                  <c:v>44.51</c:v>
                </c:pt>
                <c:pt idx="2880">
                  <c:v>43.483899999999998</c:v>
                </c:pt>
                <c:pt idx="2881">
                  <c:v>42.959299999999999</c:v>
                </c:pt>
                <c:pt idx="2882">
                  <c:v>42.996900000000004</c:v>
                </c:pt>
                <c:pt idx="2883">
                  <c:v>43.134100000000004</c:v>
                </c:pt>
                <c:pt idx="2884">
                  <c:v>42.784100000000002</c:v>
                </c:pt>
                <c:pt idx="2885">
                  <c:v>42.984099999999998</c:v>
                </c:pt>
                <c:pt idx="2886">
                  <c:v>42.934100000000001</c:v>
                </c:pt>
                <c:pt idx="2887">
                  <c:v>42.934100000000001</c:v>
                </c:pt>
                <c:pt idx="2888">
                  <c:v>42.834099999999999</c:v>
                </c:pt>
                <c:pt idx="2889">
                  <c:v>42.909300000000002</c:v>
                </c:pt>
                <c:pt idx="2890">
                  <c:v>42.183300000000003</c:v>
                </c:pt>
                <c:pt idx="2891">
                  <c:v>42.183300000000003</c:v>
                </c:pt>
                <c:pt idx="2892">
                  <c:v>41.9589</c:v>
                </c:pt>
                <c:pt idx="2893">
                  <c:v>42.308500000000002</c:v>
                </c:pt>
                <c:pt idx="2894">
                  <c:v>42.1586</c:v>
                </c:pt>
                <c:pt idx="2895">
                  <c:v>41.983499999999999</c:v>
                </c:pt>
                <c:pt idx="2896">
                  <c:v>41.983499999999999</c:v>
                </c:pt>
                <c:pt idx="2897">
                  <c:v>41.633500000000005</c:v>
                </c:pt>
                <c:pt idx="2898">
                  <c:v>41.783700000000003</c:v>
                </c:pt>
                <c:pt idx="2899">
                  <c:v>41.8459</c:v>
                </c:pt>
                <c:pt idx="2900">
                  <c:v>42.095900000000007</c:v>
                </c:pt>
                <c:pt idx="2901">
                  <c:v>42.246300000000005</c:v>
                </c:pt>
                <c:pt idx="2902">
                  <c:v>41.809100000000001</c:v>
                </c:pt>
                <c:pt idx="2903">
                  <c:v>41.959099999999999</c:v>
                </c:pt>
                <c:pt idx="2904">
                  <c:v>42.109100000000005</c:v>
                </c:pt>
                <c:pt idx="2905">
                  <c:v>42.121400000000001</c:v>
                </c:pt>
                <c:pt idx="2906">
                  <c:v>42.071400000000004</c:v>
                </c:pt>
                <c:pt idx="2907">
                  <c:v>42.009100000000004</c:v>
                </c:pt>
                <c:pt idx="2908">
                  <c:v>42.284100000000002</c:v>
                </c:pt>
                <c:pt idx="2909">
                  <c:v>42.246300000000005</c:v>
                </c:pt>
                <c:pt idx="2910">
                  <c:v>42.133400000000002</c:v>
                </c:pt>
                <c:pt idx="2911">
                  <c:v>42.208100000000009</c:v>
                </c:pt>
                <c:pt idx="2912">
                  <c:v>42.008100000000006</c:v>
                </c:pt>
                <c:pt idx="2913">
                  <c:v>42.058100000000003</c:v>
                </c:pt>
                <c:pt idx="2914">
                  <c:v>41.933700000000002</c:v>
                </c:pt>
                <c:pt idx="2915">
                  <c:v>41.79610000000001</c:v>
                </c:pt>
                <c:pt idx="2916">
                  <c:v>41.858399999999996</c:v>
                </c:pt>
                <c:pt idx="2917">
                  <c:v>41.620800000000003</c:v>
                </c:pt>
                <c:pt idx="2918">
                  <c:v>41.708100000000009</c:v>
                </c:pt>
                <c:pt idx="2919">
                  <c:v>41.8581</c:v>
                </c:pt>
                <c:pt idx="2920">
                  <c:v>41.6706</c:v>
                </c:pt>
                <c:pt idx="2921">
                  <c:v>42.068300000000008</c:v>
                </c:pt>
                <c:pt idx="2922">
                  <c:v>41.831199999999995</c:v>
                </c:pt>
                <c:pt idx="2923">
                  <c:v>41.744900000000001</c:v>
                </c:pt>
                <c:pt idx="2924">
                  <c:v>41.931000000000004</c:v>
                </c:pt>
                <c:pt idx="2925">
                  <c:v>41.818400000000004</c:v>
                </c:pt>
                <c:pt idx="2926">
                  <c:v>41.580999999999996</c:v>
                </c:pt>
                <c:pt idx="2927">
                  <c:v>41.8065</c:v>
                </c:pt>
                <c:pt idx="2928">
                  <c:v>41.994500000000002</c:v>
                </c:pt>
                <c:pt idx="2929">
                  <c:v>42.143800000000006</c:v>
                </c:pt>
                <c:pt idx="2930">
                  <c:v>42.043800000000005</c:v>
                </c:pt>
                <c:pt idx="2931">
                  <c:v>42.143800000000006</c:v>
                </c:pt>
                <c:pt idx="2932">
                  <c:v>42.293800000000012</c:v>
                </c:pt>
                <c:pt idx="2933">
                  <c:v>42.306100000000001</c:v>
                </c:pt>
                <c:pt idx="2934">
                  <c:v>42.531300000000002</c:v>
                </c:pt>
                <c:pt idx="2935">
                  <c:v>42.256800000000005</c:v>
                </c:pt>
                <c:pt idx="2936">
                  <c:v>42.256800000000005</c:v>
                </c:pt>
                <c:pt idx="2937">
                  <c:v>42.056799999999996</c:v>
                </c:pt>
                <c:pt idx="2938">
                  <c:v>41.993900000000004</c:v>
                </c:pt>
                <c:pt idx="2939">
                  <c:v>41.806200000000004</c:v>
                </c:pt>
                <c:pt idx="2940">
                  <c:v>41.880699999999997</c:v>
                </c:pt>
                <c:pt idx="2941">
                  <c:v>41.854899999999994</c:v>
                </c:pt>
                <c:pt idx="2942">
                  <c:v>41.979100000000003</c:v>
                </c:pt>
                <c:pt idx="2943">
                  <c:v>42.153300000000002</c:v>
                </c:pt>
                <c:pt idx="2944">
                  <c:v>42.054199999999994</c:v>
                </c:pt>
                <c:pt idx="2945">
                  <c:v>41.965400000000002</c:v>
                </c:pt>
                <c:pt idx="2946">
                  <c:v>41.865400000000001</c:v>
                </c:pt>
                <c:pt idx="2947">
                  <c:v>41.939700000000002</c:v>
                </c:pt>
                <c:pt idx="2948">
                  <c:v>41.889299999999999</c:v>
                </c:pt>
                <c:pt idx="2949">
                  <c:v>41.901799999999994</c:v>
                </c:pt>
                <c:pt idx="2950">
                  <c:v>41.951499999999996</c:v>
                </c:pt>
                <c:pt idx="2951">
                  <c:v>41.789000000000001</c:v>
                </c:pt>
                <c:pt idx="2952">
                  <c:v>41.739000000000011</c:v>
                </c:pt>
                <c:pt idx="2953">
                  <c:v>41.727400000000003</c:v>
                </c:pt>
                <c:pt idx="2954">
                  <c:v>41.701800000000006</c:v>
                </c:pt>
                <c:pt idx="2955">
                  <c:v>41.663400000000003</c:v>
                </c:pt>
                <c:pt idx="2956">
                  <c:v>41.787800000000004</c:v>
                </c:pt>
                <c:pt idx="2957">
                  <c:v>41.587799999999994</c:v>
                </c:pt>
                <c:pt idx="2958">
                  <c:v>41.799400000000013</c:v>
                </c:pt>
                <c:pt idx="2959">
                  <c:v>41.799400000000013</c:v>
                </c:pt>
                <c:pt idx="2960">
                  <c:v>41.836800000000004</c:v>
                </c:pt>
                <c:pt idx="2961">
                  <c:v>41.960800000000006</c:v>
                </c:pt>
                <c:pt idx="2962">
                  <c:v>41.959299999999999</c:v>
                </c:pt>
                <c:pt idx="2963">
                  <c:v>41.809599999999996</c:v>
                </c:pt>
                <c:pt idx="2964">
                  <c:v>41.922300000000007</c:v>
                </c:pt>
                <c:pt idx="2965">
                  <c:v>41.922300000000007</c:v>
                </c:pt>
                <c:pt idx="2966">
                  <c:v>41.847199999999994</c:v>
                </c:pt>
                <c:pt idx="2967">
                  <c:v>41.773300000000006</c:v>
                </c:pt>
                <c:pt idx="2968">
                  <c:v>41.836300000000001</c:v>
                </c:pt>
                <c:pt idx="2969">
                  <c:v>41.837599999999995</c:v>
                </c:pt>
                <c:pt idx="2970">
                  <c:v>41.8992</c:v>
                </c:pt>
                <c:pt idx="2971">
                  <c:v>41.849499999999999</c:v>
                </c:pt>
                <c:pt idx="2972">
                  <c:v>41.823500000000003</c:v>
                </c:pt>
                <c:pt idx="2973">
                  <c:v>41.872700000000002</c:v>
                </c:pt>
                <c:pt idx="2974">
                  <c:v>41.972700000000003</c:v>
                </c:pt>
                <c:pt idx="2975">
                  <c:v>42.123600000000003</c:v>
                </c:pt>
                <c:pt idx="2976">
                  <c:v>42.411099999999998</c:v>
                </c:pt>
                <c:pt idx="2977">
                  <c:v>42.323700000000002</c:v>
                </c:pt>
                <c:pt idx="2978">
                  <c:v>42.709500000000006</c:v>
                </c:pt>
                <c:pt idx="2979">
                  <c:v>42.982300000000002</c:v>
                </c:pt>
                <c:pt idx="2980">
                  <c:v>43.407499999999999</c:v>
                </c:pt>
                <c:pt idx="2981">
                  <c:v>43.106500000000004</c:v>
                </c:pt>
                <c:pt idx="2982">
                  <c:v>42.820400000000006</c:v>
                </c:pt>
                <c:pt idx="2983">
                  <c:v>43.070600000000006</c:v>
                </c:pt>
                <c:pt idx="2984">
                  <c:v>43.7834</c:v>
                </c:pt>
                <c:pt idx="2985">
                  <c:v>43.721700000000006</c:v>
                </c:pt>
                <c:pt idx="2986">
                  <c:v>43.782500000000006</c:v>
                </c:pt>
                <c:pt idx="2987">
                  <c:v>43.544399999999996</c:v>
                </c:pt>
                <c:pt idx="2988">
                  <c:v>43.818100000000001</c:v>
                </c:pt>
                <c:pt idx="2989">
                  <c:v>43.082600000000006</c:v>
                </c:pt>
                <c:pt idx="2990">
                  <c:v>42.9587</c:v>
                </c:pt>
                <c:pt idx="2991">
                  <c:v>43.433600000000006</c:v>
                </c:pt>
                <c:pt idx="2992">
                  <c:v>43.221300000000006</c:v>
                </c:pt>
                <c:pt idx="2993">
                  <c:v>43.396000000000001</c:v>
                </c:pt>
                <c:pt idx="2994">
                  <c:v>43.370899999999999</c:v>
                </c:pt>
                <c:pt idx="2995">
                  <c:v>43.266000000000012</c:v>
                </c:pt>
                <c:pt idx="2996">
                  <c:v>42.852799999999995</c:v>
                </c:pt>
                <c:pt idx="2997">
                  <c:v>42.801899999999996</c:v>
                </c:pt>
                <c:pt idx="2998">
                  <c:v>43.034100000000002</c:v>
                </c:pt>
                <c:pt idx="2999">
                  <c:v>43.270500000000006</c:v>
                </c:pt>
                <c:pt idx="3000">
                  <c:v>43.198200000000007</c:v>
                </c:pt>
                <c:pt idx="3001">
                  <c:v>43.47</c:v>
                </c:pt>
                <c:pt idx="3002">
                  <c:v>43.257899999999999</c:v>
                </c:pt>
                <c:pt idx="3003">
                  <c:v>43.070700000000002</c:v>
                </c:pt>
                <c:pt idx="3004">
                  <c:v>43.041499999999999</c:v>
                </c:pt>
                <c:pt idx="3005">
                  <c:v>42.829700000000003</c:v>
                </c:pt>
                <c:pt idx="3006">
                  <c:v>42.730600000000003</c:v>
                </c:pt>
                <c:pt idx="3007">
                  <c:v>43.006300000000003</c:v>
                </c:pt>
                <c:pt idx="3008">
                  <c:v>43.331099999999999</c:v>
                </c:pt>
                <c:pt idx="3009">
                  <c:v>43.181599999999996</c:v>
                </c:pt>
                <c:pt idx="3010">
                  <c:v>43.219000000000001</c:v>
                </c:pt>
                <c:pt idx="3011">
                  <c:v>43.082800000000006</c:v>
                </c:pt>
                <c:pt idx="3012">
                  <c:v>43.153200000000005</c:v>
                </c:pt>
                <c:pt idx="3013">
                  <c:v>43.116400000000006</c:v>
                </c:pt>
                <c:pt idx="3014">
                  <c:v>43.045900000000003</c:v>
                </c:pt>
                <c:pt idx="3015">
                  <c:v>43.054399999999994</c:v>
                </c:pt>
                <c:pt idx="3016">
                  <c:v>42.738700000000009</c:v>
                </c:pt>
                <c:pt idx="3017">
                  <c:v>42.971699999999998</c:v>
                </c:pt>
                <c:pt idx="3018">
                  <c:v>42.947499999999998</c:v>
                </c:pt>
                <c:pt idx="3019">
                  <c:v>42.772800000000011</c:v>
                </c:pt>
                <c:pt idx="3020">
                  <c:v>42.5486</c:v>
                </c:pt>
                <c:pt idx="3021">
                  <c:v>42.627500000000005</c:v>
                </c:pt>
                <c:pt idx="3022">
                  <c:v>42.963000000000001</c:v>
                </c:pt>
                <c:pt idx="3023">
                  <c:v>42.975200000000001</c:v>
                </c:pt>
                <c:pt idx="3024">
                  <c:v>43.042900000000003</c:v>
                </c:pt>
                <c:pt idx="3025">
                  <c:v>42.992600000000003</c:v>
                </c:pt>
                <c:pt idx="3026">
                  <c:v>43.090800000000002</c:v>
                </c:pt>
                <c:pt idx="3027">
                  <c:v>42.794600000000003</c:v>
                </c:pt>
                <c:pt idx="3028">
                  <c:v>42.802400000000006</c:v>
                </c:pt>
                <c:pt idx="3029">
                  <c:v>42.843199999999996</c:v>
                </c:pt>
                <c:pt idx="3030">
                  <c:v>42.845300000000002</c:v>
                </c:pt>
                <c:pt idx="3031">
                  <c:v>42.795700000000011</c:v>
                </c:pt>
                <c:pt idx="3032">
                  <c:v>42.812899999999999</c:v>
                </c:pt>
                <c:pt idx="3033">
                  <c:v>42.814299999999996</c:v>
                </c:pt>
                <c:pt idx="3034">
                  <c:v>42.632700000000007</c:v>
                </c:pt>
                <c:pt idx="3035">
                  <c:v>42.523200000000003</c:v>
                </c:pt>
                <c:pt idx="3036">
                  <c:v>42.547699999999999</c:v>
                </c:pt>
                <c:pt idx="3037">
                  <c:v>42.812999999999995</c:v>
                </c:pt>
                <c:pt idx="3038">
                  <c:v>42.883599999999994</c:v>
                </c:pt>
                <c:pt idx="3039">
                  <c:v>42.804499999999997</c:v>
                </c:pt>
                <c:pt idx="3040">
                  <c:v>42.72590000000001</c:v>
                </c:pt>
                <c:pt idx="3041">
                  <c:v>43.407000000000004</c:v>
                </c:pt>
                <c:pt idx="3042">
                  <c:v>43.755700000000004</c:v>
                </c:pt>
                <c:pt idx="3043">
                  <c:v>43.537400000000005</c:v>
                </c:pt>
                <c:pt idx="3044">
                  <c:v>43.868100000000005</c:v>
                </c:pt>
                <c:pt idx="3045">
                  <c:v>43.935100000000006</c:v>
                </c:pt>
                <c:pt idx="3046">
                  <c:v>43.423500000000004</c:v>
                </c:pt>
                <c:pt idx="3047">
                  <c:v>43.380499999999998</c:v>
                </c:pt>
                <c:pt idx="3048">
                  <c:v>43.295500000000011</c:v>
                </c:pt>
                <c:pt idx="3049">
                  <c:v>43.393000000000001</c:v>
                </c:pt>
                <c:pt idx="3050">
                  <c:v>43.571000000000005</c:v>
                </c:pt>
                <c:pt idx="3051">
                  <c:v>43.941799999999994</c:v>
                </c:pt>
                <c:pt idx="3052">
                  <c:v>44.035400000000003</c:v>
                </c:pt>
                <c:pt idx="3053">
                  <c:v>44.319899999999997</c:v>
                </c:pt>
                <c:pt idx="3054">
                  <c:v>44.278600000000012</c:v>
                </c:pt>
                <c:pt idx="3055">
                  <c:v>44.124500000000005</c:v>
                </c:pt>
                <c:pt idx="3056">
                  <c:v>44.12530000000001</c:v>
                </c:pt>
                <c:pt idx="3057">
                  <c:v>44.12530000000001</c:v>
                </c:pt>
                <c:pt idx="3058">
                  <c:v>44.330300000000001</c:v>
                </c:pt>
                <c:pt idx="3059">
                  <c:v>43.835900000000002</c:v>
                </c:pt>
                <c:pt idx="3060">
                  <c:v>43.673200000000001</c:v>
                </c:pt>
                <c:pt idx="3061">
                  <c:v>42.046700000000001</c:v>
                </c:pt>
                <c:pt idx="3062">
                  <c:v>42.322000000000003</c:v>
                </c:pt>
                <c:pt idx="3063">
                  <c:v>42.309000000000005</c:v>
                </c:pt>
                <c:pt idx="3064">
                  <c:v>42.272700000000007</c:v>
                </c:pt>
                <c:pt idx="3065">
                  <c:v>42.571600000000004</c:v>
                </c:pt>
                <c:pt idx="3066">
                  <c:v>42.571600000000004</c:v>
                </c:pt>
                <c:pt idx="3067">
                  <c:v>42.484399999999994</c:v>
                </c:pt>
                <c:pt idx="3068">
                  <c:v>42.522800000000011</c:v>
                </c:pt>
                <c:pt idx="3069">
                  <c:v>42.559699999999999</c:v>
                </c:pt>
                <c:pt idx="3070">
                  <c:v>42.609700000000004</c:v>
                </c:pt>
                <c:pt idx="3071">
                  <c:v>42.860400000000006</c:v>
                </c:pt>
                <c:pt idx="3072">
                  <c:v>42.998500000000007</c:v>
                </c:pt>
                <c:pt idx="3073">
                  <c:v>42.798500000000011</c:v>
                </c:pt>
                <c:pt idx="3074">
                  <c:v>42.848500000000001</c:v>
                </c:pt>
                <c:pt idx="3075">
                  <c:v>42.598500000000008</c:v>
                </c:pt>
                <c:pt idx="3076">
                  <c:v>42.69850000000001</c:v>
                </c:pt>
                <c:pt idx="3077">
                  <c:v>42.798500000000011</c:v>
                </c:pt>
                <c:pt idx="3078">
                  <c:v>42.723900000000008</c:v>
                </c:pt>
                <c:pt idx="3079">
                  <c:v>42.7376</c:v>
                </c:pt>
                <c:pt idx="3080">
                  <c:v>42.575700000000005</c:v>
                </c:pt>
                <c:pt idx="3081">
                  <c:v>42.589300000000001</c:v>
                </c:pt>
                <c:pt idx="3082">
                  <c:v>42.564700000000002</c:v>
                </c:pt>
                <c:pt idx="3083">
                  <c:v>42.602800000000002</c:v>
                </c:pt>
                <c:pt idx="3084">
                  <c:v>42.5777</c:v>
                </c:pt>
                <c:pt idx="3085">
                  <c:v>42.703500000000005</c:v>
                </c:pt>
                <c:pt idx="3086">
                  <c:v>42.8919</c:v>
                </c:pt>
                <c:pt idx="3087">
                  <c:v>42.841899999999995</c:v>
                </c:pt>
                <c:pt idx="3088">
                  <c:v>42.878800000000005</c:v>
                </c:pt>
                <c:pt idx="3089">
                  <c:v>42.878800000000005</c:v>
                </c:pt>
                <c:pt idx="3090">
                  <c:v>42.903500000000001</c:v>
                </c:pt>
                <c:pt idx="3091">
                  <c:v>43.129400000000011</c:v>
                </c:pt>
                <c:pt idx="3092">
                  <c:v>43.179400000000001</c:v>
                </c:pt>
                <c:pt idx="3093">
                  <c:v>43.279400000000003</c:v>
                </c:pt>
                <c:pt idx="3094">
                  <c:v>43.304799999999993</c:v>
                </c:pt>
                <c:pt idx="3095">
                  <c:v>43.254799999999996</c:v>
                </c:pt>
                <c:pt idx="3096">
                  <c:v>43.1678</c:v>
                </c:pt>
                <c:pt idx="3097">
                  <c:v>43.047799999999995</c:v>
                </c:pt>
                <c:pt idx="3098">
                  <c:v>42.787600000000005</c:v>
                </c:pt>
                <c:pt idx="3099">
                  <c:v>42.287600000000005</c:v>
                </c:pt>
                <c:pt idx="3100">
                  <c:v>42.587599999999995</c:v>
                </c:pt>
                <c:pt idx="3101">
                  <c:v>42.599900000000005</c:v>
                </c:pt>
                <c:pt idx="3102">
                  <c:v>42.849899999999998</c:v>
                </c:pt>
                <c:pt idx="3103">
                  <c:v>43.249200000000002</c:v>
                </c:pt>
                <c:pt idx="3104">
                  <c:v>42.873899999999999</c:v>
                </c:pt>
                <c:pt idx="3105">
                  <c:v>42.749200000000002</c:v>
                </c:pt>
                <c:pt idx="3106">
                  <c:v>42.811499999999995</c:v>
                </c:pt>
                <c:pt idx="3107">
                  <c:v>43.0246</c:v>
                </c:pt>
                <c:pt idx="3108">
                  <c:v>42.849899999999998</c:v>
                </c:pt>
                <c:pt idx="3109">
                  <c:v>42.762900000000009</c:v>
                </c:pt>
                <c:pt idx="3110">
                  <c:v>42.764200000000002</c:v>
                </c:pt>
                <c:pt idx="3111">
                  <c:v>42.627300000000005</c:v>
                </c:pt>
                <c:pt idx="3112">
                  <c:v>42.739600000000003</c:v>
                </c:pt>
                <c:pt idx="3113">
                  <c:v>42.589600000000004</c:v>
                </c:pt>
                <c:pt idx="3114">
                  <c:v>42.564800000000005</c:v>
                </c:pt>
                <c:pt idx="3115">
                  <c:v>42.539400000000001</c:v>
                </c:pt>
                <c:pt idx="3116">
                  <c:v>42.589400000000005</c:v>
                </c:pt>
                <c:pt idx="3117">
                  <c:v>42.639400000000002</c:v>
                </c:pt>
                <c:pt idx="3118">
                  <c:v>42.501799999999996</c:v>
                </c:pt>
                <c:pt idx="3119">
                  <c:v>42.239400000000003</c:v>
                </c:pt>
                <c:pt idx="3120">
                  <c:v>42.501000000000005</c:v>
                </c:pt>
                <c:pt idx="3121">
                  <c:v>42.3887</c:v>
                </c:pt>
                <c:pt idx="3122">
                  <c:v>42.303200000000004</c:v>
                </c:pt>
                <c:pt idx="3123">
                  <c:v>42.352699999999999</c:v>
                </c:pt>
                <c:pt idx="3124">
                  <c:v>42.339999999999996</c:v>
                </c:pt>
                <c:pt idx="3125">
                  <c:v>41.841499999999996</c:v>
                </c:pt>
                <c:pt idx="3126">
                  <c:v>41.779500000000006</c:v>
                </c:pt>
                <c:pt idx="3127">
                  <c:v>41.755500000000005</c:v>
                </c:pt>
                <c:pt idx="3128">
                  <c:v>42.080200000000005</c:v>
                </c:pt>
                <c:pt idx="3129">
                  <c:v>41.866900000000001</c:v>
                </c:pt>
                <c:pt idx="3130">
                  <c:v>41.840899999999998</c:v>
                </c:pt>
                <c:pt idx="3131">
                  <c:v>41.828600000000002</c:v>
                </c:pt>
                <c:pt idx="3132">
                  <c:v>41.966300000000004</c:v>
                </c:pt>
                <c:pt idx="3133">
                  <c:v>42.040200000000006</c:v>
                </c:pt>
                <c:pt idx="3134">
                  <c:v>42.165200000000013</c:v>
                </c:pt>
                <c:pt idx="3135">
                  <c:v>42.201300000000003</c:v>
                </c:pt>
                <c:pt idx="3136">
                  <c:v>42.063600000000001</c:v>
                </c:pt>
                <c:pt idx="3137">
                  <c:v>42.014199999999995</c:v>
                </c:pt>
                <c:pt idx="3138">
                  <c:v>42.063800000000001</c:v>
                </c:pt>
                <c:pt idx="3139">
                  <c:v>42.162200000000013</c:v>
                </c:pt>
                <c:pt idx="3140">
                  <c:v>42.1616</c:v>
                </c:pt>
                <c:pt idx="3141">
                  <c:v>42.324400000000004</c:v>
                </c:pt>
                <c:pt idx="3142">
                  <c:v>41.986999999999995</c:v>
                </c:pt>
                <c:pt idx="3143">
                  <c:v>41.887699999999995</c:v>
                </c:pt>
                <c:pt idx="3144">
                  <c:v>41.787700000000001</c:v>
                </c:pt>
                <c:pt idx="3145">
                  <c:v>41.987699999999997</c:v>
                </c:pt>
                <c:pt idx="3146">
                  <c:v>41.912500000000001</c:v>
                </c:pt>
                <c:pt idx="3147">
                  <c:v>41.76250000000001</c:v>
                </c:pt>
                <c:pt idx="3148">
                  <c:v>41.800200000000004</c:v>
                </c:pt>
                <c:pt idx="3149">
                  <c:v>41.925100000000008</c:v>
                </c:pt>
                <c:pt idx="3150">
                  <c:v>41.900300000000001</c:v>
                </c:pt>
                <c:pt idx="3151">
                  <c:v>41.849899999999998</c:v>
                </c:pt>
                <c:pt idx="3152">
                  <c:v>41.899900000000002</c:v>
                </c:pt>
                <c:pt idx="3153">
                  <c:v>41.887699999999995</c:v>
                </c:pt>
                <c:pt idx="3154">
                  <c:v>41.837699999999998</c:v>
                </c:pt>
                <c:pt idx="3155">
                  <c:v>41.887699999999995</c:v>
                </c:pt>
                <c:pt idx="3156">
                  <c:v>41.8003</c:v>
                </c:pt>
                <c:pt idx="3157">
                  <c:v>41.925500000000007</c:v>
                </c:pt>
                <c:pt idx="3158">
                  <c:v>41.925300000000007</c:v>
                </c:pt>
                <c:pt idx="3159">
                  <c:v>41.887999999999998</c:v>
                </c:pt>
                <c:pt idx="3160">
                  <c:v>41.9011</c:v>
                </c:pt>
                <c:pt idx="3161">
                  <c:v>41.939</c:v>
                </c:pt>
                <c:pt idx="3162">
                  <c:v>41.939</c:v>
                </c:pt>
                <c:pt idx="3163">
                  <c:v>41.888999999999996</c:v>
                </c:pt>
                <c:pt idx="3164">
                  <c:v>41.863800000000005</c:v>
                </c:pt>
                <c:pt idx="3165">
                  <c:v>41.8765</c:v>
                </c:pt>
                <c:pt idx="3166">
                  <c:v>41.838900000000002</c:v>
                </c:pt>
                <c:pt idx="3167">
                  <c:v>41.813899999999997</c:v>
                </c:pt>
                <c:pt idx="3168">
                  <c:v>41.689100000000003</c:v>
                </c:pt>
                <c:pt idx="3169">
                  <c:v>41.564500000000002</c:v>
                </c:pt>
                <c:pt idx="3170">
                  <c:v>41.664100000000005</c:v>
                </c:pt>
                <c:pt idx="3171">
                  <c:v>41.677</c:v>
                </c:pt>
                <c:pt idx="3172">
                  <c:v>41.777000000000001</c:v>
                </c:pt>
                <c:pt idx="3173">
                  <c:v>41.950899999999997</c:v>
                </c:pt>
                <c:pt idx="3174">
                  <c:v>41.988400000000006</c:v>
                </c:pt>
                <c:pt idx="3175">
                  <c:v>41.900600000000004</c:v>
                </c:pt>
                <c:pt idx="3176">
                  <c:v>41.875700000000002</c:v>
                </c:pt>
                <c:pt idx="3177">
                  <c:v>41.800899999999999</c:v>
                </c:pt>
                <c:pt idx="3178">
                  <c:v>41.863500000000002</c:v>
                </c:pt>
                <c:pt idx="3179">
                  <c:v>41.913499999999999</c:v>
                </c:pt>
                <c:pt idx="3180">
                  <c:v>41.826500000000003</c:v>
                </c:pt>
                <c:pt idx="3181">
                  <c:v>41.726200000000013</c:v>
                </c:pt>
                <c:pt idx="3182">
                  <c:v>41.689100000000003</c:v>
                </c:pt>
                <c:pt idx="3183">
                  <c:v>41.739100000000008</c:v>
                </c:pt>
                <c:pt idx="3184">
                  <c:v>41.726800000000011</c:v>
                </c:pt>
                <c:pt idx="3185">
                  <c:v>41.714500000000001</c:v>
                </c:pt>
                <c:pt idx="3186">
                  <c:v>41.7149</c:v>
                </c:pt>
                <c:pt idx="3187">
                  <c:v>41.652200000000001</c:v>
                </c:pt>
                <c:pt idx="3188">
                  <c:v>41.602200000000003</c:v>
                </c:pt>
                <c:pt idx="3189">
                  <c:v>41.5398</c:v>
                </c:pt>
                <c:pt idx="3190">
                  <c:v>41.602600000000002</c:v>
                </c:pt>
                <c:pt idx="3191">
                  <c:v>41.64</c:v>
                </c:pt>
                <c:pt idx="3192">
                  <c:v>41.627100000000006</c:v>
                </c:pt>
                <c:pt idx="3193">
                  <c:v>41.652000000000001</c:v>
                </c:pt>
                <c:pt idx="3194">
                  <c:v>41.802</c:v>
                </c:pt>
                <c:pt idx="3195">
                  <c:v>41.7517</c:v>
                </c:pt>
                <c:pt idx="3196">
                  <c:v>41.801299999999998</c:v>
                </c:pt>
                <c:pt idx="3197">
                  <c:v>41.900500000000001</c:v>
                </c:pt>
                <c:pt idx="3198">
                  <c:v>41.950899999999997</c:v>
                </c:pt>
                <c:pt idx="3199">
                  <c:v>41.9009</c:v>
                </c:pt>
                <c:pt idx="3200">
                  <c:v>42.013100000000001</c:v>
                </c:pt>
                <c:pt idx="3201">
                  <c:v>42.125000000000007</c:v>
                </c:pt>
                <c:pt idx="3202">
                  <c:v>42.1496</c:v>
                </c:pt>
                <c:pt idx="3203">
                  <c:v>42.522600000000011</c:v>
                </c:pt>
                <c:pt idx="3204">
                  <c:v>42.671800000000005</c:v>
                </c:pt>
                <c:pt idx="3205">
                  <c:v>42.297100000000007</c:v>
                </c:pt>
                <c:pt idx="3206">
                  <c:v>42.2348</c:v>
                </c:pt>
                <c:pt idx="3207">
                  <c:v>42.322400000000002</c:v>
                </c:pt>
                <c:pt idx="3208">
                  <c:v>42.622400000000013</c:v>
                </c:pt>
                <c:pt idx="3209">
                  <c:v>42.323100000000004</c:v>
                </c:pt>
                <c:pt idx="3210">
                  <c:v>42.499300000000005</c:v>
                </c:pt>
                <c:pt idx="3211">
                  <c:v>42.848400000000005</c:v>
                </c:pt>
                <c:pt idx="3212">
                  <c:v>42.960100000000004</c:v>
                </c:pt>
                <c:pt idx="3213">
                  <c:v>43.060100000000006</c:v>
                </c:pt>
                <c:pt idx="3214">
                  <c:v>42.935400000000001</c:v>
                </c:pt>
                <c:pt idx="3215">
                  <c:v>42.860100000000003</c:v>
                </c:pt>
                <c:pt idx="3216">
                  <c:v>42.958800000000004</c:v>
                </c:pt>
                <c:pt idx="3217">
                  <c:v>43.032900000000005</c:v>
                </c:pt>
                <c:pt idx="3218">
                  <c:v>43.081599999999995</c:v>
                </c:pt>
                <c:pt idx="3219">
                  <c:v>42.819399999999995</c:v>
                </c:pt>
                <c:pt idx="3220">
                  <c:v>42.757000000000005</c:v>
                </c:pt>
                <c:pt idx="3221">
                  <c:v>42.682000000000002</c:v>
                </c:pt>
                <c:pt idx="3222">
                  <c:v>42.632200000000012</c:v>
                </c:pt>
                <c:pt idx="3223">
                  <c:v>42.856799999999993</c:v>
                </c:pt>
                <c:pt idx="3224">
                  <c:v>42.856799999999993</c:v>
                </c:pt>
                <c:pt idx="3225">
                  <c:v>43.005700000000004</c:v>
                </c:pt>
                <c:pt idx="3226">
                  <c:v>42.955800000000004</c:v>
                </c:pt>
                <c:pt idx="3227">
                  <c:v>43.167000000000002</c:v>
                </c:pt>
                <c:pt idx="3228">
                  <c:v>43.153999999999996</c:v>
                </c:pt>
                <c:pt idx="3229">
                  <c:v>43.402300000000004</c:v>
                </c:pt>
                <c:pt idx="3230">
                  <c:v>43.141100000000002</c:v>
                </c:pt>
                <c:pt idx="3231">
                  <c:v>43.042000000000002</c:v>
                </c:pt>
                <c:pt idx="3232">
                  <c:v>42.966800000000006</c:v>
                </c:pt>
                <c:pt idx="3233">
                  <c:v>42.917499999999997</c:v>
                </c:pt>
                <c:pt idx="3234">
                  <c:v>43.029800000000002</c:v>
                </c:pt>
                <c:pt idx="3235">
                  <c:v>42.760200000000012</c:v>
                </c:pt>
                <c:pt idx="3236">
                  <c:v>42.747500000000002</c:v>
                </c:pt>
                <c:pt idx="3237">
                  <c:v>42.846999999999994</c:v>
                </c:pt>
                <c:pt idx="3238">
                  <c:v>42.8249</c:v>
                </c:pt>
                <c:pt idx="3239">
                  <c:v>42.886599999999994</c:v>
                </c:pt>
                <c:pt idx="3240">
                  <c:v>42.836200000000005</c:v>
                </c:pt>
                <c:pt idx="3241">
                  <c:v>42.873400000000004</c:v>
                </c:pt>
                <c:pt idx="3242">
                  <c:v>42.978100000000005</c:v>
                </c:pt>
                <c:pt idx="3243">
                  <c:v>43.062300000000008</c:v>
                </c:pt>
                <c:pt idx="3244">
                  <c:v>42.987699999999997</c:v>
                </c:pt>
                <c:pt idx="3245">
                  <c:v>42.887799999999999</c:v>
                </c:pt>
                <c:pt idx="3246">
                  <c:v>43.037400000000005</c:v>
                </c:pt>
                <c:pt idx="3247">
                  <c:v>43.099700000000006</c:v>
                </c:pt>
                <c:pt idx="3248">
                  <c:v>43.099600000000002</c:v>
                </c:pt>
                <c:pt idx="3249">
                  <c:v>43.024100000000004</c:v>
                </c:pt>
                <c:pt idx="3250">
                  <c:v>43.260300000000008</c:v>
                </c:pt>
                <c:pt idx="3251">
                  <c:v>43.383699999999997</c:v>
                </c:pt>
                <c:pt idx="3252">
                  <c:v>43.476500000000001</c:v>
                </c:pt>
                <c:pt idx="3253">
                  <c:v>43.414199999999994</c:v>
                </c:pt>
                <c:pt idx="3254">
                  <c:v>43.434899999999999</c:v>
                </c:pt>
                <c:pt idx="3255">
                  <c:v>43.3857</c:v>
                </c:pt>
                <c:pt idx="3256">
                  <c:v>43.447599999999994</c:v>
                </c:pt>
                <c:pt idx="3257">
                  <c:v>43.439100000000003</c:v>
                </c:pt>
                <c:pt idx="3258">
                  <c:v>43.248300000000008</c:v>
                </c:pt>
                <c:pt idx="3259">
                  <c:v>42.850699999999996</c:v>
                </c:pt>
                <c:pt idx="3260">
                  <c:v>42.737500000000004</c:v>
                </c:pt>
                <c:pt idx="3261">
                  <c:v>42.652200000000001</c:v>
                </c:pt>
                <c:pt idx="3262">
                  <c:v>42.976800000000004</c:v>
                </c:pt>
                <c:pt idx="3263">
                  <c:v>42.957399999999993</c:v>
                </c:pt>
                <c:pt idx="3264">
                  <c:v>42.79610000000001</c:v>
                </c:pt>
                <c:pt idx="3265">
                  <c:v>42.576000000000001</c:v>
                </c:pt>
                <c:pt idx="3266">
                  <c:v>42.783500000000004</c:v>
                </c:pt>
                <c:pt idx="3267">
                  <c:v>42.754899999999999</c:v>
                </c:pt>
                <c:pt idx="3268">
                  <c:v>42.72290000000001</c:v>
                </c:pt>
                <c:pt idx="3269">
                  <c:v>42.554499999999997</c:v>
                </c:pt>
                <c:pt idx="3270">
                  <c:v>42.65</c:v>
                </c:pt>
                <c:pt idx="3271">
                  <c:v>42.786100000000005</c:v>
                </c:pt>
                <c:pt idx="3272">
                  <c:v>42.8245</c:v>
                </c:pt>
                <c:pt idx="3273">
                  <c:v>42.657599999999995</c:v>
                </c:pt>
                <c:pt idx="3274">
                  <c:v>42.6372</c:v>
                </c:pt>
                <c:pt idx="3275">
                  <c:v>42.374599999999994</c:v>
                </c:pt>
                <c:pt idx="3276">
                  <c:v>42.343199999999996</c:v>
                </c:pt>
                <c:pt idx="3277">
                  <c:v>42.430400000000006</c:v>
                </c:pt>
                <c:pt idx="3278">
                  <c:v>42.546600000000005</c:v>
                </c:pt>
                <c:pt idx="3279">
                  <c:v>42.637700000000002</c:v>
                </c:pt>
                <c:pt idx="3280">
                  <c:v>42.562700000000007</c:v>
                </c:pt>
                <c:pt idx="3281">
                  <c:v>42.5914</c:v>
                </c:pt>
                <c:pt idx="3282">
                  <c:v>42.390700000000002</c:v>
                </c:pt>
                <c:pt idx="3283">
                  <c:v>42.236300000000007</c:v>
                </c:pt>
                <c:pt idx="3284">
                  <c:v>42.513400000000004</c:v>
                </c:pt>
                <c:pt idx="3285">
                  <c:v>42.502400000000002</c:v>
                </c:pt>
                <c:pt idx="3286">
                  <c:v>42.362700000000004</c:v>
                </c:pt>
                <c:pt idx="3287">
                  <c:v>42.214100000000002</c:v>
                </c:pt>
                <c:pt idx="3288">
                  <c:v>42.214600000000004</c:v>
                </c:pt>
                <c:pt idx="3289">
                  <c:v>42.636700000000005</c:v>
                </c:pt>
                <c:pt idx="3290">
                  <c:v>42.925500000000007</c:v>
                </c:pt>
                <c:pt idx="3291">
                  <c:v>43.07</c:v>
                </c:pt>
                <c:pt idx="3292">
                  <c:v>43.025300000000009</c:v>
                </c:pt>
                <c:pt idx="3293">
                  <c:v>42.799300000000009</c:v>
                </c:pt>
                <c:pt idx="3294">
                  <c:v>42.761600000000001</c:v>
                </c:pt>
                <c:pt idx="3295">
                  <c:v>42.366100000000003</c:v>
                </c:pt>
                <c:pt idx="3296">
                  <c:v>42.231100000000005</c:v>
                </c:pt>
                <c:pt idx="3297">
                  <c:v>42.147100000000002</c:v>
                </c:pt>
                <c:pt idx="3298">
                  <c:v>41.851899999999993</c:v>
                </c:pt>
                <c:pt idx="3299">
                  <c:v>41.259100000000004</c:v>
                </c:pt>
                <c:pt idx="3300">
                  <c:v>41.138200000000012</c:v>
                </c:pt>
                <c:pt idx="3301">
                  <c:v>41.159300000000002</c:v>
                </c:pt>
                <c:pt idx="3302">
                  <c:v>40.976700000000001</c:v>
                </c:pt>
                <c:pt idx="3303">
                  <c:v>40.941699999999997</c:v>
                </c:pt>
                <c:pt idx="3304">
                  <c:v>40.743500000000004</c:v>
                </c:pt>
                <c:pt idx="3305">
                  <c:v>40.728400000000008</c:v>
                </c:pt>
                <c:pt idx="3306">
                  <c:v>40.620000000000005</c:v>
                </c:pt>
                <c:pt idx="3307">
                  <c:v>40.701900000000002</c:v>
                </c:pt>
                <c:pt idx="3308">
                  <c:v>40.543000000000006</c:v>
                </c:pt>
                <c:pt idx="3309">
                  <c:v>40.197300000000006</c:v>
                </c:pt>
                <c:pt idx="3310">
                  <c:v>40.204100000000004</c:v>
                </c:pt>
                <c:pt idx="3311">
                  <c:v>40.493100000000005</c:v>
                </c:pt>
                <c:pt idx="3312">
                  <c:v>39.125000000000007</c:v>
                </c:pt>
                <c:pt idx="3313">
                  <c:v>38.564400000000006</c:v>
                </c:pt>
                <c:pt idx="3314">
                  <c:v>38.535700000000006</c:v>
                </c:pt>
                <c:pt idx="3315">
                  <c:v>39.930700000000002</c:v>
                </c:pt>
                <c:pt idx="3316">
                  <c:v>39.305600000000005</c:v>
                </c:pt>
                <c:pt idx="3317">
                  <c:v>38.055600000000005</c:v>
                </c:pt>
                <c:pt idx="3318">
                  <c:v>38.355599999999995</c:v>
                </c:pt>
                <c:pt idx="3319">
                  <c:v>38.105600000000003</c:v>
                </c:pt>
                <c:pt idx="3320">
                  <c:v>38.128900000000009</c:v>
                </c:pt>
                <c:pt idx="3321">
                  <c:v>37.816099999999999</c:v>
                </c:pt>
                <c:pt idx="3322">
                  <c:v>38.203400000000002</c:v>
                </c:pt>
                <c:pt idx="3323">
                  <c:v>38.103400000000001</c:v>
                </c:pt>
                <c:pt idx="3324">
                  <c:v>37.902900000000002</c:v>
                </c:pt>
                <c:pt idx="3325">
                  <c:v>37.627900000000004</c:v>
                </c:pt>
                <c:pt idx="3326">
                  <c:v>37.540200000000006</c:v>
                </c:pt>
                <c:pt idx="3327">
                  <c:v>37.552800000000005</c:v>
                </c:pt>
                <c:pt idx="3328">
                  <c:v>37.715200000000003</c:v>
                </c:pt>
                <c:pt idx="3329">
                  <c:v>37.465200000000003</c:v>
                </c:pt>
                <c:pt idx="3330">
                  <c:v>37.465200000000003</c:v>
                </c:pt>
                <c:pt idx="3331">
                  <c:v>37.477499999999999</c:v>
                </c:pt>
                <c:pt idx="3332">
                  <c:v>37.564800000000005</c:v>
                </c:pt>
                <c:pt idx="3333">
                  <c:v>38.014799999999994</c:v>
                </c:pt>
                <c:pt idx="3334">
                  <c:v>38.364200000000004</c:v>
                </c:pt>
                <c:pt idx="3335">
                  <c:v>38.163700000000006</c:v>
                </c:pt>
                <c:pt idx="3336">
                  <c:v>38.463700000000003</c:v>
                </c:pt>
                <c:pt idx="3337">
                  <c:v>38.663700000000006</c:v>
                </c:pt>
                <c:pt idx="3338">
                  <c:v>38.388300000000001</c:v>
                </c:pt>
                <c:pt idx="3339">
                  <c:v>39.301499999999997</c:v>
                </c:pt>
                <c:pt idx="3340">
                  <c:v>39.401499999999999</c:v>
                </c:pt>
                <c:pt idx="3341">
                  <c:v>39.588700000000003</c:v>
                </c:pt>
                <c:pt idx="3342">
                  <c:v>40.176000000000002</c:v>
                </c:pt>
                <c:pt idx="3343">
                  <c:v>40.401199999999996</c:v>
                </c:pt>
                <c:pt idx="3344">
                  <c:v>41.025500000000008</c:v>
                </c:pt>
                <c:pt idx="3345">
                  <c:v>41.425500000000007</c:v>
                </c:pt>
                <c:pt idx="3346">
                  <c:v>41.525500000000008</c:v>
                </c:pt>
                <c:pt idx="3347">
                  <c:v>40.775500000000008</c:v>
                </c:pt>
                <c:pt idx="3348">
                  <c:v>40.525500000000008</c:v>
                </c:pt>
                <c:pt idx="3349">
                  <c:v>39.625500000000009</c:v>
                </c:pt>
                <c:pt idx="3350">
                  <c:v>39.775500000000008</c:v>
                </c:pt>
                <c:pt idx="3351">
                  <c:v>39.675800000000002</c:v>
                </c:pt>
                <c:pt idx="3352">
                  <c:v>39.775800000000011</c:v>
                </c:pt>
                <c:pt idx="3353">
                  <c:v>40.125800000000012</c:v>
                </c:pt>
                <c:pt idx="3354">
                  <c:v>40.087499999999999</c:v>
                </c:pt>
                <c:pt idx="3355">
                  <c:v>40.037500000000001</c:v>
                </c:pt>
                <c:pt idx="3356">
                  <c:v>39.849899999999998</c:v>
                </c:pt>
                <c:pt idx="3357">
                  <c:v>39.599900000000005</c:v>
                </c:pt>
                <c:pt idx="3358">
                  <c:v>39.4499</c:v>
                </c:pt>
                <c:pt idx="3359">
                  <c:v>39.149900000000002</c:v>
                </c:pt>
                <c:pt idx="3360">
                  <c:v>38.749900000000004</c:v>
                </c:pt>
                <c:pt idx="3361">
                  <c:v>38.712600000000002</c:v>
                </c:pt>
                <c:pt idx="3362">
                  <c:v>38.700200000000002</c:v>
                </c:pt>
                <c:pt idx="3363">
                  <c:v>39.038300000000007</c:v>
                </c:pt>
                <c:pt idx="3364">
                  <c:v>38.73830000000001</c:v>
                </c:pt>
                <c:pt idx="3365">
                  <c:v>38.788300000000007</c:v>
                </c:pt>
                <c:pt idx="3366">
                  <c:v>38.513500000000001</c:v>
                </c:pt>
                <c:pt idx="3367">
                  <c:v>38.413499999999999</c:v>
                </c:pt>
                <c:pt idx="3368">
                  <c:v>38.5505</c:v>
                </c:pt>
                <c:pt idx="3369">
                  <c:v>38.575500000000005</c:v>
                </c:pt>
                <c:pt idx="3370">
                  <c:v>38.675500000000007</c:v>
                </c:pt>
                <c:pt idx="3371">
                  <c:v>38.812999999999995</c:v>
                </c:pt>
                <c:pt idx="3372">
                  <c:v>38.713000000000001</c:v>
                </c:pt>
                <c:pt idx="3373">
                  <c:v>38.613</c:v>
                </c:pt>
                <c:pt idx="3374">
                  <c:v>38.812999999999995</c:v>
                </c:pt>
                <c:pt idx="3375">
                  <c:v>39.113</c:v>
                </c:pt>
                <c:pt idx="3376">
                  <c:v>39.013000000000005</c:v>
                </c:pt>
                <c:pt idx="3377">
                  <c:v>38.863</c:v>
                </c:pt>
                <c:pt idx="3378">
                  <c:v>38.838200000000001</c:v>
                </c:pt>
                <c:pt idx="3379">
                  <c:v>38.738200000000013</c:v>
                </c:pt>
                <c:pt idx="3380">
                  <c:v>38.675200000000011</c:v>
                </c:pt>
                <c:pt idx="3381">
                  <c:v>38.925200000000011</c:v>
                </c:pt>
                <c:pt idx="3382">
                  <c:v>39.1</c:v>
                </c:pt>
                <c:pt idx="3383">
                  <c:v>39.1</c:v>
                </c:pt>
                <c:pt idx="3384">
                  <c:v>39.475200000000001</c:v>
                </c:pt>
                <c:pt idx="3385">
                  <c:v>39.400600000000004</c:v>
                </c:pt>
                <c:pt idx="3386">
                  <c:v>39.312799999999996</c:v>
                </c:pt>
                <c:pt idx="3387">
                  <c:v>39.312799999999996</c:v>
                </c:pt>
                <c:pt idx="3388">
                  <c:v>39.088100000000004</c:v>
                </c:pt>
                <c:pt idx="3389">
                  <c:v>39.113500000000002</c:v>
                </c:pt>
                <c:pt idx="3390">
                  <c:v>39.276200000000003</c:v>
                </c:pt>
                <c:pt idx="3391">
                  <c:v>39.226500000000009</c:v>
                </c:pt>
                <c:pt idx="3392">
                  <c:v>39.2014</c:v>
                </c:pt>
                <c:pt idx="3393">
                  <c:v>39.3262</c:v>
                </c:pt>
                <c:pt idx="3394">
                  <c:v>39.176200000000001</c:v>
                </c:pt>
                <c:pt idx="3395">
                  <c:v>39.026200000000003</c:v>
                </c:pt>
                <c:pt idx="3396">
                  <c:v>39.026200000000003</c:v>
                </c:pt>
                <c:pt idx="3397">
                  <c:v>38.988500000000002</c:v>
                </c:pt>
                <c:pt idx="3398">
                  <c:v>38.925800000000002</c:v>
                </c:pt>
                <c:pt idx="3399">
                  <c:v>38.950799999999994</c:v>
                </c:pt>
                <c:pt idx="3400">
                  <c:v>38.825600000000001</c:v>
                </c:pt>
                <c:pt idx="3401">
                  <c:v>38.663000000000011</c:v>
                </c:pt>
                <c:pt idx="3402">
                  <c:v>38.763000000000012</c:v>
                </c:pt>
                <c:pt idx="3403">
                  <c:v>38.8752</c:v>
                </c:pt>
                <c:pt idx="3404">
                  <c:v>38.8001</c:v>
                </c:pt>
                <c:pt idx="3405">
                  <c:v>38.949799999999996</c:v>
                </c:pt>
                <c:pt idx="3406">
                  <c:v>38.8249</c:v>
                </c:pt>
                <c:pt idx="3407">
                  <c:v>38.9499</c:v>
                </c:pt>
                <c:pt idx="3408">
                  <c:v>38.850099999999998</c:v>
                </c:pt>
                <c:pt idx="3409">
                  <c:v>38.725200000000008</c:v>
                </c:pt>
                <c:pt idx="3410">
                  <c:v>38.387999999999998</c:v>
                </c:pt>
                <c:pt idx="3411">
                  <c:v>38.200500000000005</c:v>
                </c:pt>
                <c:pt idx="3412">
                  <c:v>38.200500000000005</c:v>
                </c:pt>
                <c:pt idx="3413">
                  <c:v>38.200500000000005</c:v>
                </c:pt>
                <c:pt idx="3414">
                  <c:v>38.250500000000002</c:v>
                </c:pt>
                <c:pt idx="3415">
                  <c:v>38.312899999999999</c:v>
                </c:pt>
                <c:pt idx="3416">
                  <c:v>38.462800000000001</c:v>
                </c:pt>
                <c:pt idx="3417">
                  <c:v>38.412800000000004</c:v>
                </c:pt>
                <c:pt idx="3418">
                  <c:v>38.612900000000003</c:v>
                </c:pt>
                <c:pt idx="3419">
                  <c:v>38.387899999999995</c:v>
                </c:pt>
                <c:pt idx="3420">
                  <c:v>38.200400000000002</c:v>
                </c:pt>
                <c:pt idx="3421">
                  <c:v>38.300399999999996</c:v>
                </c:pt>
                <c:pt idx="3422">
                  <c:v>38.250400000000006</c:v>
                </c:pt>
                <c:pt idx="3423">
                  <c:v>38.213000000000001</c:v>
                </c:pt>
                <c:pt idx="3424">
                  <c:v>38.288000000000004</c:v>
                </c:pt>
                <c:pt idx="3425">
                  <c:v>38.23810000000001</c:v>
                </c:pt>
                <c:pt idx="3426">
                  <c:v>38.525500000000008</c:v>
                </c:pt>
                <c:pt idx="3427">
                  <c:v>38.538100000000007</c:v>
                </c:pt>
                <c:pt idx="3428">
                  <c:v>38.325500000000005</c:v>
                </c:pt>
                <c:pt idx="3429">
                  <c:v>38.3628</c:v>
                </c:pt>
                <c:pt idx="3430">
                  <c:v>38.425200000000011</c:v>
                </c:pt>
                <c:pt idx="3431">
                  <c:v>38.600200000000001</c:v>
                </c:pt>
                <c:pt idx="3432">
                  <c:v>38.850199999999994</c:v>
                </c:pt>
                <c:pt idx="3433">
                  <c:v>38.887499999999996</c:v>
                </c:pt>
                <c:pt idx="3434">
                  <c:v>38.900100000000002</c:v>
                </c:pt>
                <c:pt idx="3435">
                  <c:v>39.237400000000001</c:v>
                </c:pt>
                <c:pt idx="3436">
                  <c:v>39.487399999999994</c:v>
                </c:pt>
                <c:pt idx="3437">
                  <c:v>39.412400000000005</c:v>
                </c:pt>
                <c:pt idx="3438">
                  <c:v>39.525100000000009</c:v>
                </c:pt>
                <c:pt idx="3439">
                  <c:v>39.613200000000006</c:v>
                </c:pt>
                <c:pt idx="3440">
                  <c:v>39.401299999999999</c:v>
                </c:pt>
                <c:pt idx="3441">
                  <c:v>39.4636</c:v>
                </c:pt>
                <c:pt idx="3442">
                  <c:v>39.226300000000009</c:v>
                </c:pt>
                <c:pt idx="3443">
                  <c:v>39.189100000000003</c:v>
                </c:pt>
                <c:pt idx="3444">
                  <c:v>39.189300000000003</c:v>
                </c:pt>
                <c:pt idx="3445">
                  <c:v>39.389299999999999</c:v>
                </c:pt>
                <c:pt idx="3446">
                  <c:v>39.451599999999999</c:v>
                </c:pt>
                <c:pt idx="3447">
                  <c:v>39.789200000000001</c:v>
                </c:pt>
                <c:pt idx="3448">
                  <c:v>39.7014</c:v>
                </c:pt>
                <c:pt idx="3449">
                  <c:v>39.551399999999994</c:v>
                </c:pt>
                <c:pt idx="3450">
                  <c:v>39.651399999999995</c:v>
                </c:pt>
                <c:pt idx="3451">
                  <c:v>39.863400000000006</c:v>
                </c:pt>
                <c:pt idx="3452">
                  <c:v>40.125600000000013</c:v>
                </c:pt>
                <c:pt idx="3453">
                  <c:v>40.0182</c:v>
                </c:pt>
                <c:pt idx="3454">
                  <c:v>39.9557</c:v>
                </c:pt>
                <c:pt idx="3455">
                  <c:v>39.593500000000006</c:v>
                </c:pt>
                <c:pt idx="3456">
                  <c:v>39.855999999999995</c:v>
                </c:pt>
                <c:pt idx="3457">
                  <c:v>39.656000000000006</c:v>
                </c:pt>
                <c:pt idx="3458">
                  <c:v>39.493500000000004</c:v>
                </c:pt>
                <c:pt idx="3459">
                  <c:v>39.656000000000006</c:v>
                </c:pt>
                <c:pt idx="3460">
                  <c:v>39.731000000000002</c:v>
                </c:pt>
                <c:pt idx="3461">
                  <c:v>39.533300000000004</c:v>
                </c:pt>
                <c:pt idx="3462">
                  <c:v>39.518100000000004</c:v>
                </c:pt>
                <c:pt idx="3463">
                  <c:v>39.568100000000008</c:v>
                </c:pt>
                <c:pt idx="3464">
                  <c:v>39.605500000000006</c:v>
                </c:pt>
                <c:pt idx="3465">
                  <c:v>39.930200000000006</c:v>
                </c:pt>
                <c:pt idx="3466">
                  <c:v>39.680200000000006</c:v>
                </c:pt>
                <c:pt idx="3467">
                  <c:v>39.643000000000001</c:v>
                </c:pt>
                <c:pt idx="3468">
                  <c:v>39.504899999999999</c:v>
                </c:pt>
                <c:pt idx="3469">
                  <c:v>39.305100000000003</c:v>
                </c:pt>
                <c:pt idx="3470">
                  <c:v>39.255200000000002</c:v>
                </c:pt>
                <c:pt idx="3471">
                  <c:v>39.380199999999995</c:v>
                </c:pt>
                <c:pt idx="3472">
                  <c:v>39.267800000000001</c:v>
                </c:pt>
                <c:pt idx="3473">
                  <c:v>39.180200000000006</c:v>
                </c:pt>
                <c:pt idx="3474">
                  <c:v>39.042900000000003</c:v>
                </c:pt>
                <c:pt idx="3475">
                  <c:v>38.780700000000003</c:v>
                </c:pt>
                <c:pt idx="3476">
                  <c:v>38.667900000000003</c:v>
                </c:pt>
                <c:pt idx="3477">
                  <c:v>38.280700000000003</c:v>
                </c:pt>
                <c:pt idx="3478">
                  <c:v>38.367899999999999</c:v>
                </c:pt>
                <c:pt idx="3479">
                  <c:v>38.380399999999995</c:v>
                </c:pt>
                <c:pt idx="3480">
                  <c:v>38.492800000000003</c:v>
                </c:pt>
                <c:pt idx="3481">
                  <c:v>38.592900000000007</c:v>
                </c:pt>
                <c:pt idx="3482">
                  <c:v>38.443100000000001</c:v>
                </c:pt>
                <c:pt idx="3483">
                  <c:v>38.418200000000006</c:v>
                </c:pt>
                <c:pt idx="3484">
                  <c:v>38.6434</c:v>
                </c:pt>
                <c:pt idx="3485">
                  <c:v>38.418400000000005</c:v>
                </c:pt>
                <c:pt idx="3486">
                  <c:v>38.080999999999996</c:v>
                </c:pt>
                <c:pt idx="3487">
                  <c:v>38.193700000000007</c:v>
                </c:pt>
                <c:pt idx="3488">
                  <c:v>38.3187</c:v>
                </c:pt>
                <c:pt idx="3489">
                  <c:v>38.238900000000008</c:v>
                </c:pt>
                <c:pt idx="3490">
                  <c:v>38.201600000000006</c:v>
                </c:pt>
                <c:pt idx="3491">
                  <c:v>38.164000000000001</c:v>
                </c:pt>
                <c:pt idx="3492">
                  <c:v>38.064</c:v>
                </c:pt>
                <c:pt idx="3493">
                  <c:v>38.076600000000006</c:v>
                </c:pt>
                <c:pt idx="3494">
                  <c:v>38.126700000000007</c:v>
                </c:pt>
                <c:pt idx="3495">
                  <c:v>37.867200000000004</c:v>
                </c:pt>
                <c:pt idx="3496">
                  <c:v>37.739700000000006</c:v>
                </c:pt>
                <c:pt idx="3497">
                  <c:v>37.839600000000004</c:v>
                </c:pt>
                <c:pt idx="3498">
                  <c:v>38.007400000000004</c:v>
                </c:pt>
                <c:pt idx="3499">
                  <c:v>37.819899999999997</c:v>
                </c:pt>
                <c:pt idx="3500">
                  <c:v>37.770000000000003</c:v>
                </c:pt>
                <c:pt idx="3501">
                  <c:v>37.457599999999999</c:v>
                </c:pt>
                <c:pt idx="3502">
                  <c:v>37.395800000000001</c:v>
                </c:pt>
                <c:pt idx="3503">
                  <c:v>37.280900000000003</c:v>
                </c:pt>
                <c:pt idx="3504">
                  <c:v>37.319199999999995</c:v>
                </c:pt>
                <c:pt idx="3505">
                  <c:v>36.957099999999997</c:v>
                </c:pt>
                <c:pt idx="3506">
                  <c:v>37.281500000000001</c:v>
                </c:pt>
                <c:pt idx="3507">
                  <c:v>37.6188</c:v>
                </c:pt>
                <c:pt idx="3508">
                  <c:v>37.6188</c:v>
                </c:pt>
                <c:pt idx="3509">
                  <c:v>37.435600000000001</c:v>
                </c:pt>
                <c:pt idx="3510">
                  <c:v>37.481499999999997</c:v>
                </c:pt>
                <c:pt idx="3511">
                  <c:v>37.290200000000013</c:v>
                </c:pt>
                <c:pt idx="3512">
                  <c:v>36.965900000000005</c:v>
                </c:pt>
                <c:pt idx="3513">
                  <c:v>36.887699999999995</c:v>
                </c:pt>
                <c:pt idx="3514">
                  <c:v>36.888600000000004</c:v>
                </c:pt>
                <c:pt idx="3515">
                  <c:v>36.8384</c:v>
                </c:pt>
                <c:pt idx="3516">
                  <c:v>36.888400000000004</c:v>
                </c:pt>
                <c:pt idx="3517">
                  <c:v>36.605400000000003</c:v>
                </c:pt>
                <c:pt idx="3518">
                  <c:v>36.505100000000006</c:v>
                </c:pt>
                <c:pt idx="3519">
                  <c:v>36.604900000000001</c:v>
                </c:pt>
                <c:pt idx="3520">
                  <c:v>36.867200000000004</c:v>
                </c:pt>
                <c:pt idx="3521">
                  <c:v>37.004799999999996</c:v>
                </c:pt>
                <c:pt idx="3522">
                  <c:v>37.0045</c:v>
                </c:pt>
                <c:pt idx="3523">
                  <c:v>37.037300000000002</c:v>
                </c:pt>
                <c:pt idx="3524">
                  <c:v>37.307499999999997</c:v>
                </c:pt>
                <c:pt idx="3525">
                  <c:v>37.282800000000002</c:v>
                </c:pt>
                <c:pt idx="3526">
                  <c:v>37.083100000000002</c:v>
                </c:pt>
                <c:pt idx="3527">
                  <c:v>37.203700000000005</c:v>
                </c:pt>
                <c:pt idx="3528">
                  <c:v>37.171800000000005</c:v>
                </c:pt>
                <c:pt idx="3529">
                  <c:v>37.126300000000008</c:v>
                </c:pt>
                <c:pt idx="3530">
                  <c:v>37.201500000000003</c:v>
                </c:pt>
                <c:pt idx="3531">
                  <c:v>36.831199999999995</c:v>
                </c:pt>
                <c:pt idx="3532">
                  <c:v>36.769800000000011</c:v>
                </c:pt>
                <c:pt idx="3533">
                  <c:v>36.607800000000005</c:v>
                </c:pt>
                <c:pt idx="3534">
                  <c:v>36.2318</c:v>
                </c:pt>
                <c:pt idx="3535">
                  <c:v>36.281600000000005</c:v>
                </c:pt>
                <c:pt idx="3536">
                  <c:v>36.447399999999995</c:v>
                </c:pt>
                <c:pt idx="3537">
                  <c:v>36.256</c:v>
                </c:pt>
                <c:pt idx="3538">
                  <c:v>36.0871</c:v>
                </c:pt>
                <c:pt idx="3539">
                  <c:v>36.103000000000002</c:v>
                </c:pt>
                <c:pt idx="3540">
                  <c:v>35.843199999999996</c:v>
                </c:pt>
                <c:pt idx="3541">
                  <c:v>35.701000000000001</c:v>
                </c:pt>
                <c:pt idx="3542">
                  <c:v>35.940599999999996</c:v>
                </c:pt>
                <c:pt idx="3543">
                  <c:v>35.927500000000002</c:v>
                </c:pt>
                <c:pt idx="3544">
                  <c:v>35.960800000000006</c:v>
                </c:pt>
                <c:pt idx="3545">
                  <c:v>35.822500000000005</c:v>
                </c:pt>
                <c:pt idx="3546">
                  <c:v>36.059400000000004</c:v>
                </c:pt>
                <c:pt idx="3547">
                  <c:v>36.123200000000011</c:v>
                </c:pt>
                <c:pt idx="3548">
                  <c:v>35.989399999999996</c:v>
                </c:pt>
                <c:pt idx="3549">
                  <c:v>35.846599999999995</c:v>
                </c:pt>
                <c:pt idx="3550">
                  <c:v>35.571300000000001</c:v>
                </c:pt>
                <c:pt idx="3551">
                  <c:v>34.988900000000001</c:v>
                </c:pt>
                <c:pt idx="3552">
                  <c:v>34.606500000000004</c:v>
                </c:pt>
                <c:pt idx="3553">
                  <c:v>34.442400000000006</c:v>
                </c:pt>
                <c:pt idx="3554">
                  <c:v>34.547899999999998</c:v>
                </c:pt>
                <c:pt idx="3555">
                  <c:v>34.167300000000004</c:v>
                </c:pt>
                <c:pt idx="3556">
                  <c:v>33.829700000000003</c:v>
                </c:pt>
                <c:pt idx="3557">
                  <c:v>34.002200000000002</c:v>
                </c:pt>
                <c:pt idx="3558">
                  <c:v>33.99</c:v>
                </c:pt>
                <c:pt idx="3559">
                  <c:v>33.954299999999996</c:v>
                </c:pt>
                <c:pt idx="3560">
                  <c:v>33.724900000000005</c:v>
                </c:pt>
                <c:pt idx="3561">
                  <c:v>33.550799999999995</c:v>
                </c:pt>
                <c:pt idx="3562">
                  <c:v>33.625900000000009</c:v>
                </c:pt>
                <c:pt idx="3563">
                  <c:v>33.471699999999998</c:v>
                </c:pt>
                <c:pt idx="3564">
                  <c:v>33.478400000000001</c:v>
                </c:pt>
                <c:pt idx="3565">
                  <c:v>33.991600000000005</c:v>
                </c:pt>
                <c:pt idx="3566">
                  <c:v>33.849799999999995</c:v>
                </c:pt>
                <c:pt idx="3567">
                  <c:v>33.576000000000001</c:v>
                </c:pt>
                <c:pt idx="3568">
                  <c:v>33.101600000000005</c:v>
                </c:pt>
                <c:pt idx="3569">
                  <c:v>32.551099999999998</c:v>
                </c:pt>
                <c:pt idx="3570">
                  <c:v>32.0246</c:v>
                </c:pt>
                <c:pt idx="3571">
                  <c:v>32.061600000000006</c:v>
                </c:pt>
                <c:pt idx="3572">
                  <c:v>31.462999999999997</c:v>
                </c:pt>
                <c:pt idx="3573">
                  <c:v>30.863</c:v>
                </c:pt>
                <c:pt idx="3574">
                  <c:v>30.363</c:v>
                </c:pt>
                <c:pt idx="3575">
                  <c:v>30.3507</c:v>
                </c:pt>
                <c:pt idx="3576">
                  <c:v>30.088399999999996</c:v>
                </c:pt>
                <c:pt idx="3577">
                  <c:v>29.124600000000001</c:v>
                </c:pt>
                <c:pt idx="3578">
                  <c:v>28.924600000000002</c:v>
                </c:pt>
                <c:pt idx="3579">
                  <c:v>29.1861</c:v>
                </c:pt>
                <c:pt idx="3580">
                  <c:v>28.423399999999997</c:v>
                </c:pt>
                <c:pt idx="3581">
                  <c:v>28.086599999999997</c:v>
                </c:pt>
                <c:pt idx="3582">
                  <c:v>28.961200000000002</c:v>
                </c:pt>
                <c:pt idx="3583">
                  <c:v>28.211200000000005</c:v>
                </c:pt>
                <c:pt idx="3584">
                  <c:v>28.561199999999996</c:v>
                </c:pt>
                <c:pt idx="3585">
                  <c:v>28.874099999999999</c:v>
                </c:pt>
                <c:pt idx="3586">
                  <c:v>29.374099999999999</c:v>
                </c:pt>
                <c:pt idx="3587">
                  <c:v>29.360199999999995</c:v>
                </c:pt>
                <c:pt idx="3588">
                  <c:v>28.860299999999995</c:v>
                </c:pt>
                <c:pt idx="3589">
                  <c:v>28.585899999999995</c:v>
                </c:pt>
                <c:pt idx="3590">
                  <c:v>28.6859</c:v>
                </c:pt>
                <c:pt idx="3591">
                  <c:v>28.585899999999995</c:v>
                </c:pt>
                <c:pt idx="3592">
                  <c:v>28.023900000000001</c:v>
                </c:pt>
                <c:pt idx="3593">
                  <c:v>27.474299999999996</c:v>
                </c:pt>
                <c:pt idx="3594">
                  <c:v>26.874300000000005</c:v>
                </c:pt>
                <c:pt idx="3595">
                  <c:v>26.386599999999998</c:v>
                </c:pt>
                <c:pt idx="3596">
                  <c:v>25.886599999999998</c:v>
                </c:pt>
                <c:pt idx="3597">
                  <c:v>26.261199999999995</c:v>
                </c:pt>
                <c:pt idx="3598">
                  <c:v>26.3489</c:v>
                </c:pt>
                <c:pt idx="3599">
                  <c:v>25.948899999999991</c:v>
                </c:pt>
                <c:pt idx="3600">
                  <c:v>26.148900000000001</c:v>
                </c:pt>
                <c:pt idx="3601">
                  <c:v>26.248899999999995</c:v>
                </c:pt>
                <c:pt idx="3602">
                  <c:v>25.974399999999996</c:v>
                </c:pt>
                <c:pt idx="3603">
                  <c:v>26.45</c:v>
                </c:pt>
                <c:pt idx="3604">
                  <c:v>26.150000000000002</c:v>
                </c:pt>
                <c:pt idx="3605">
                  <c:v>25.849799999999991</c:v>
                </c:pt>
                <c:pt idx="3606">
                  <c:v>25.7498</c:v>
                </c:pt>
                <c:pt idx="3607">
                  <c:v>25.9998</c:v>
                </c:pt>
                <c:pt idx="3608">
                  <c:v>25.7498</c:v>
                </c:pt>
                <c:pt idx="3609">
                  <c:v>25.7498</c:v>
                </c:pt>
                <c:pt idx="3610">
                  <c:v>25.699800000000003</c:v>
                </c:pt>
                <c:pt idx="3611">
                  <c:v>25.650300000000001</c:v>
                </c:pt>
                <c:pt idx="3612">
                  <c:v>25.638400000000001</c:v>
                </c:pt>
                <c:pt idx="3613">
                  <c:v>26.376200000000001</c:v>
                </c:pt>
                <c:pt idx="3614">
                  <c:v>26.3462</c:v>
                </c:pt>
                <c:pt idx="3615">
                  <c:v>26.3843</c:v>
                </c:pt>
                <c:pt idx="3616">
                  <c:v>26.009599999999995</c:v>
                </c:pt>
                <c:pt idx="3617">
                  <c:v>26.146999999999995</c:v>
                </c:pt>
                <c:pt idx="3618">
                  <c:v>25.709099999999996</c:v>
                </c:pt>
                <c:pt idx="3619">
                  <c:v>25.566599999999998</c:v>
                </c:pt>
                <c:pt idx="3620">
                  <c:v>25.866599999999991</c:v>
                </c:pt>
                <c:pt idx="3621">
                  <c:v>26.0166</c:v>
                </c:pt>
                <c:pt idx="3622">
                  <c:v>26.2166</c:v>
                </c:pt>
                <c:pt idx="3623">
                  <c:v>26.227900000000005</c:v>
                </c:pt>
                <c:pt idx="3624">
                  <c:v>26.090499999999995</c:v>
                </c:pt>
                <c:pt idx="3625">
                  <c:v>25.8782</c:v>
                </c:pt>
                <c:pt idx="3626">
                  <c:v>25.978199999999998</c:v>
                </c:pt>
                <c:pt idx="3627">
                  <c:v>26.177499999999995</c:v>
                </c:pt>
                <c:pt idx="3628">
                  <c:v>26.565399999999997</c:v>
                </c:pt>
                <c:pt idx="3629">
                  <c:v>26.940099999999997</c:v>
                </c:pt>
                <c:pt idx="3630">
                  <c:v>27.4544</c:v>
                </c:pt>
                <c:pt idx="3631">
                  <c:v>27.629000000000001</c:v>
                </c:pt>
                <c:pt idx="3632">
                  <c:v>27.466699999999992</c:v>
                </c:pt>
                <c:pt idx="3633">
                  <c:v>27.6267</c:v>
                </c:pt>
                <c:pt idx="3634">
                  <c:v>27.164400000000001</c:v>
                </c:pt>
                <c:pt idx="3635">
                  <c:v>27.264399999999991</c:v>
                </c:pt>
                <c:pt idx="3636">
                  <c:v>27.276700000000002</c:v>
                </c:pt>
                <c:pt idx="3637">
                  <c:v>27.326699999999995</c:v>
                </c:pt>
                <c:pt idx="3638">
                  <c:v>27.1889</c:v>
                </c:pt>
                <c:pt idx="3639">
                  <c:v>27.338899999999999</c:v>
                </c:pt>
                <c:pt idx="3640">
                  <c:v>27.4008</c:v>
                </c:pt>
                <c:pt idx="3641">
                  <c:v>27.5383</c:v>
                </c:pt>
                <c:pt idx="3642">
                  <c:v>27.7761</c:v>
                </c:pt>
                <c:pt idx="3643">
                  <c:v>27.601199999999999</c:v>
                </c:pt>
                <c:pt idx="3644">
                  <c:v>28.187999999999999</c:v>
                </c:pt>
                <c:pt idx="3645">
                  <c:v>29.101099999999999</c:v>
                </c:pt>
                <c:pt idx="3646">
                  <c:v>29.224599999999995</c:v>
                </c:pt>
                <c:pt idx="3647">
                  <c:v>31.3246</c:v>
                </c:pt>
                <c:pt idx="3648">
                  <c:v>31.788999999999998</c:v>
                </c:pt>
                <c:pt idx="3649">
                  <c:v>30.164000000000001</c:v>
                </c:pt>
                <c:pt idx="3650">
                  <c:v>30.538699999999995</c:v>
                </c:pt>
                <c:pt idx="3651">
                  <c:v>29.712900000000001</c:v>
                </c:pt>
                <c:pt idx="3652">
                  <c:v>29.987999999999996</c:v>
                </c:pt>
                <c:pt idx="3653">
                  <c:v>30.487999999999996</c:v>
                </c:pt>
                <c:pt idx="3654">
                  <c:v>30.038</c:v>
                </c:pt>
                <c:pt idx="3655">
                  <c:v>29.937999999999999</c:v>
                </c:pt>
                <c:pt idx="3656">
                  <c:v>29.712599999999991</c:v>
                </c:pt>
                <c:pt idx="3657">
                  <c:v>29.8126</c:v>
                </c:pt>
                <c:pt idx="3658">
                  <c:v>29.5242</c:v>
                </c:pt>
                <c:pt idx="3659">
                  <c:v>29.074200000000001</c:v>
                </c:pt>
                <c:pt idx="3660">
                  <c:v>29.674199999999999</c:v>
                </c:pt>
                <c:pt idx="3661">
                  <c:v>30.287599999999998</c:v>
                </c:pt>
                <c:pt idx="3662">
                  <c:v>30.337599999999995</c:v>
                </c:pt>
                <c:pt idx="3663">
                  <c:v>30.087599999999991</c:v>
                </c:pt>
                <c:pt idx="3664">
                  <c:v>30.137599999999999</c:v>
                </c:pt>
                <c:pt idx="3665">
                  <c:v>30.037600000000001</c:v>
                </c:pt>
                <c:pt idx="3666">
                  <c:v>30.0992</c:v>
                </c:pt>
                <c:pt idx="3667">
                  <c:v>30.249199999999991</c:v>
                </c:pt>
                <c:pt idx="3668">
                  <c:v>30.5731</c:v>
                </c:pt>
                <c:pt idx="3669">
                  <c:v>30.8354</c:v>
                </c:pt>
                <c:pt idx="3670">
                  <c:v>31.272399999999998</c:v>
                </c:pt>
                <c:pt idx="3671">
                  <c:v>31.197099999999999</c:v>
                </c:pt>
                <c:pt idx="3672">
                  <c:v>31.6723</c:v>
                </c:pt>
                <c:pt idx="3673">
                  <c:v>31.972299999999997</c:v>
                </c:pt>
                <c:pt idx="3674">
                  <c:v>32.896800000000006</c:v>
                </c:pt>
                <c:pt idx="3675">
                  <c:v>32.896800000000006</c:v>
                </c:pt>
                <c:pt idx="3676">
                  <c:v>32.846799999999995</c:v>
                </c:pt>
                <c:pt idx="3677">
                  <c:v>32.396800000000006</c:v>
                </c:pt>
                <c:pt idx="3678">
                  <c:v>32.221400000000003</c:v>
                </c:pt>
                <c:pt idx="3679">
                  <c:v>32.146900000000002</c:v>
                </c:pt>
                <c:pt idx="3680">
                  <c:v>32.2849</c:v>
                </c:pt>
                <c:pt idx="3681">
                  <c:v>32.460100000000004</c:v>
                </c:pt>
                <c:pt idx="3682">
                  <c:v>32.522600000000011</c:v>
                </c:pt>
                <c:pt idx="3683">
                  <c:v>32.872600000000006</c:v>
                </c:pt>
                <c:pt idx="3684">
                  <c:v>34.035600000000002</c:v>
                </c:pt>
                <c:pt idx="3685">
                  <c:v>32.910499999999999</c:v>
                </c:pt>
                <c:pt idx="3686">
                  <c:v>33.697500000000005</c:v>
                </c:pt>
                <c:pt idx="3687">
                  <c:v>33.682300000000005</c:v>
                </c:pt>
                <c:pt idx="3688">
                  <c:v>33.669400000000003</c:v>
                </c:pt>
                <c:pt idx="3689">
                  <c:v>32.619400000000006</c:v>
                </c:pt>
                <c:pt idx="3690">
                  <c:v>32.745000000000005</c:v>
                </c:pt>
                <c:pt idx="3691">
                  <c:v>33.044799999999995</c:v>
                </c:pt>
                <c:pt idx="3692">
                  <c:v>33.294800000000002</c:v>
                </c:pt>
                <c:pt idx="3693">
                  <c:v>34.086500000000001</c:v>
                </c:pt>
                <c:pt idx="3694">
                  <c:v>34.686500000000002</c:v>
                </c:pt>
                <c:pt idx="3695">
                  <c:v>33.812100000000001</c:v>
                </c:pt>
                <c:pt idx="3696">
                  <c:v>33.586100000000002</c:v>
                </c:pt>
                <c:pt idx="3697">
                  <c:v>33.903999999999996</c:v>
                </c:pt>
                <c:pt idx="3698">
                  <c:v>33.628200000000007</c:v>
                </c:pt>
                <c:pt idx="3699">
                  <c:v>31.428199999999997</c:v>
                </c:pt>
                <c:pt idx="3700">
                  <c:v>32.253300000000003</c:v>
                </c:pt>
                <c:pt idx="3701">
                  <c:v>32.665500000000009</c:v>
                </c:pt>
                <c:pt idx="3702">
                  <c:v>32.626200000000011</c:v>
                </c:pt>
                <c:pt idx="3703">
                  <c:v>33.363200000000006</c:v>
                </c:pt>
                <c:pt idx="3704">
                  <c:v>33.1496</c:v>
                </c:pt>
                <c:pt idx="3705">
                  <c:v>32.874699999999997</c:v>
                </c:pt>
                <c:pt idx="3706">
                  <c:v>33.321400000000004</c:v>
                </c:pt>
                <c:pt idx="3707">
                  <c:v>33.646800000000006</c:v>
                </c:pt>
                <c:pt idx="3708">
                  <c:v>33.396700000000003</c:v>
                </c:pt>
                <c:pt idx="3709">
                  <c:v>33.196400000000011</c:v>
                </c:pt>
                <c:pt idx="3710">
                  <c:v>33.184200000000004</c:v>
                </c:pt>
                <c:pt idx="3711">
                  <c:v>33.359599999999993</c:v>
                </c:pt>
                <c:pt idx="3712">
                  <c:v>33.122600000000013</c:v>
                </c:pt>
                <c:pt idx="3713">
                  <c:v>32.72290000000001</c:v>
                </c:pt>
                <c:pt idx="3714">
                  <c:v>32.622900000000008</c:v>
                </c:pt>
                <c:pt idx="3715">
                  <c:v>32.285500000000006</c:v>
                </c:pt>
                <c:pt idx="3716">
                  <c:v>32.109700000000004</c:v>
                </c:pt>
                <c:pt idx="3717">
                  <c:v>31.908799999999992</c:v>
                </c:pt>
                <c:pt idx="3718">
                  <c:v>31.896799999999995</c:v>
                </c:pt>
                <c:pt idx="3719">
                  <c:v>32.3461</c:v>
                </c:pt>
                <c:pt idx="3720">
                  <c:v>32.333200000000005</c:v>
                </c:pt>
                <c:pt idx="3721">
                  <c:v>32.207900000000002</c:v>
                </c:pt>
                <c:pt idx="3722">
                  <c:v>32.294300000000007</c:v>
                </c:pt>
                <c:pt idx="3723">
                  <c:v>32.494500000000002</c:v>
                </c:pt>
                <c:pt idx="3724">
                  <c:v>32.546300000000002</c:v>
                </c:pt>
                <c:pt idx="3725">
                  <c:v>32.340799999999994</c:v>
                </c:pt>
                <c:pt idx="3726">
                  <c:v>32.302400000000006</c:v>
                </c:pt>
                <c:pt idx="3727">
                  <c:v>32.099700000000006</c:v>
                </c:pt>
                <c:pt idx="3728">
                  <c:v>31.792399999999997</c:v>
                </c:pt>
                <c:pt idx="3729">
                  <c:v>31.6691</c:v>
                </c:pt>
                <c:pt idx="3730">
                  <c:v>31.686900000000001</c:v>
                </c:pt>
                <c:pt idx="3731">
                  <c:v>31.562499999999996</c:v>
                </c:pt>
                <c:pt idx="3732">
                  <c:v>31.4879</c:v>
                </c:pt>
                <c:pt idx="3733">
                  <c:v>31.537900000000004</c:v>
                </c:pt>
                <c:pt idx="3734">
                  <c:v>31.787299999999991</c:v>
                </c:pt>
                <c:pt idx="3735">
                  <c:v>31.549900000000001</c:v>
                </c:pt>
                <c:pt idx="3736">
                  <c:v>31.350999999999999</c:v>
                </c:pt>
                <c:pt idx="3737">
                  <c:v>31.549299999999995</c:v>
                </c:pt>
                <c:pt idx="3738">
                  <c:v>31.697900000000004</c:v>
                </c:pt>
                <c:pt idx="3739">
                  <c:v>31.678599999999996</c:v>
                </c:pt>
                <c:pt idx="3740">
                  <c:v>31.402399999999997</c:v>
                </c:pt>
                <c:pt idx="3741">
                  <c:v>31.414800000000003</c:v>
                </c:pt>
                <c:pt idx="3742">
                  <c:v>31.589499999999997</c:v>
                </c:pt>
                <c:pt idx="3743">
                  <c:v>31.700800000000001</c:v>
                </c:pt>
                <c:pt idx="3744">
                  <c:v>31.898299999999995</c:v>
                </c:pt>
                <c:pt idx="3745">
                  <c:v>31.960399999999996</c:v>
                </c:pt>
                <c:pt idx="3746">
                  <c:v>32.409200000000006</c:v>
                </c:pt>
                <c:pt idx="3747">
                  <c:v>32.994900000000001</c:v>
                </c:pt>
                <c:pt idx="3748">
                  <c:v>33.393100000000004</c:v>
                </c:pt>
                <c:pt idx="3749">
                  <c:v>33.2044</c:v>
                </c:pt>
                <c:pt idx="3750">
                  <c:v>33.954399999999993</c:v>
                </c:pt>
                <c:pt idx="3751">
                  <c:v>35.2014</c:v>
                </c:pt>
                <c:pt idx="3752">
                  <c:v>35.735600000000012</c:v>
                </c:pt>
                <c:pt idx="3753">
                  <c:v>35.982900000000001</c:v>
                </c:pt>
                <c:pt idx="3754">
                  <c:v>35.355999999999995</c:v>
                </c:pt>
                <c:pt idx="3755">
                  <c:v>38.502200000000002</c:v>
                </c:pt>
                <c:pt idx="3756">
                  <c:v>38.047000000000004</c:v>
                </c:pt>
                <c:pt idx="3757">
                  <c:v>37.905500000000011</c:v>
                </c:pt>
                <c:pt idx="3758">
                  <c:v>39.1738</c:v>
                </c:pt>
                <c:pt idx="3759">
                  <c:v>39.212600000000002</c:v>
                </c:pt>
                <c:pt idx="3760">
                  <c:v>39.8352</c:v>
                </c:pt>
                <c:pt idx="3761">
                  <c:v>41.763700000000007</c:v>
                </c:pt>
                <c:pt idx="3762">
                  <c:v>40.931100000000001</c:v>
                </c:pt>
                <c:pt idx="3763">
                  <c:v>41.052900000000001</c:v>
                </c:pt>
                <c:pt idx="3764">
                  <c:v>39.579800000000006</c:v>
                </c:pt>
                <c:pt idx="3765">
                  <c:v>39.939</c:v>
                </c:pt>
                <c:pt idx="3766">
                  <c:v>40.386599999999994</c:v>
                </c:pt>
                <c:pt idx="3767">
                  <c:v>40.735800000000012</c:v>
                </c:pt>
                <c:pt idx="3768">
                  <c:v>41.059899999999999</c:v>
                </c:pt>
                <c:pt idx="3769">
                  <c:v>42.669400000000003</c:v>
                </c:pt>
                <c:pt idx="3770">
                  <c:v>42.196400000000011</c:v>
                </c:pt>
                <c:pt idx="3771">
                  <c:v>41.911599999999993</c:v>
                </c:pt>
                <c:pt idx="3772">
                  <c:v>42.131900000000002</c:v>
                </c:pt>
                <c:pt idx="3773">
                  <c:v>42.89</c:v>
                </c:pt>
                <c:pt idx="3774">
                  <c:v>43.139100000000006</c:v>
                </c:pt>
                <c:pt idx="3775">
                  <c:v>44.999900000000004</c:v>
                </c:pt>
                <c:pt idx="3776">
                  <c:v>45.0884</c:v>
                </c:pt>
                <c:pt idx="3777">
                  <c:v>44.458800000000004</c:v>
                </c:pt>
                <c:pt idx="3778">
                  <c:v>45.637500000000003</c:v>
                </c:pt>
                <c:pt idx="3779">
                  <c:v>46.260100000000008</c:v>
                </c:pt>
                <c:pt idx="3780">
                  <c:v>46.557699999999997</c:v>
                </c:pt>
                <c:pt idx="3781">
                  <c:v>49.345300000000002</c:v>
                </c:pt>
                <c:pt idx="3782">
                  <c:v>49.132800000000003</c:v>
                </c:pt>
                <c:pt idx="3783">
                  <c:v>48.168500000000009</c:v>
                </c:pt>
                <c:pt idx="3784">
                  <c:v>46.3063</c:v>
                </c:pt>
                <c:pt idx="3785">
                  <c:v>45.728000000000009</c:v>
                </c:pt>
                <c:pt idx="3786">
                  <c:v>46.656200000000005</c:v>
                </c:pt>
                <c:pt idx="3787">
                  <c:v>48.018900000000002</c:v>
                </c:pt>
                <c:pt idx="3788">
                  <c:v>47.9315</c:v>
                </c:pt>
                <c:pt idx="3789">
                  <c:v>49.285600000000002</c:v>
                </c:pt>
                <c:pt idx="3790">
                  <c:v>48.009400000000007</c:v>
                </c:pt>
                <c:pt idx="3791">
                  <c:v>48.256600000000006</c:v>
                </c:pt>
                <c:pt idx="3792">
                  <c:v>49.157799999999995</c:v>
                </c:pt>
                <c:pt idx="3793">
                  <c:v>48.298700000000011</c:v>
                </c:pt>
                <c:pt idx="3794">
                  <c:v>48.892300000000006</c:v>
                </c:pt>
                <c:pt idx="3795">
                  <c:v>47.302100000000003</c:v>
                </c:pt>
                <c:pt idx="3796">
                  <c:v>46.187200000000004</c:v>
                </c:pt>
                <c:pt idx="3797">
                  <c:v>46.213700000000003</c:v>
                </c:pt>
                <c:pt idx="3798">
                  <c:v>46.199400000000011</c:v>
                </c:pt>
                <c:pt idx="3799">
                  <c:v>46.272800000000011</c:v>
                </c:pt>
                <c:pt idx="3800">
                  <c:v>46.277900000000002</c:v>
                </c:pt>
                <c:pt idx="3801">
                  <c:v>44.201100000000004</c:v>
                </c:pt>
                <c:pt idx="3802">
                  <c:v>41.833800000000004</c:v>
                </c:pt>
                <c:pt idx="3803">
                  <c:v>36.942600000000006</c:v>
                </c:pt>
                <c:pt idx="3804">
                  <c:v>34.718300000000006</c:v>
                </c:pt>
                <c:pt idx="3805">
                  <c:v>34.795200000000008</c:v>
                </c:pt>
                <c:pt idx="3806">
                  <c:v>35.157399999999996</c:v>
                </c:pt>
                <c:pt idx="3807">
                  <c:v>36.0306</c:v>
                </c:pt>
                <c:pt idx="3808">
                  <c:v>36.543200000000006</c:v>
                </c:pt>
                <c:pt idx="3809">
                  <c:v>36.037800000000004</c:v>
                </c:pt>
                <c:pt idx="3810">
                  <c:v>36.337199999999996</c:v>
                </c:pt>
                <c:pt idx="3811">
                  <c:v>36.884399999999999</c:v>
                </c:pt>
                <c:pt idx="3812">
                  <c:v>37.697900000000004</c:v>
                </c:pt>
                <c:pt idx="3813">
                  <c:v>37.641500000000001</c:v>
                </c:pt>
                <c:pt idx="3814">
                  <c:v>38.132300000000008</c:v>
                </c:pt>
                <c:pt idx="3815">
                  <c:v>37.964000000000006</c:v>
                </c:pt>
                <c:pt idx="3816">
                  <c:v>38.626600000000003</c:v>
                </c:pt>
                <c:pt idx="3817">
                  <c:v>38.954599999999999</c:v>
                </c:pt>
                <c:pt idx="3818">
                  <c:v>39.965300000000006</c:v>
                </c:pt>
                <c:pt idx="3819">
                  <c:v>41.27</c:v>
                </c:pt>
                <c:pt idx="3820">
                  <c:v>42.2545</c:v>
                </c:pt>
                <c:pt idx="3821">
                  <c:v>36.048200000000001</c:v>
                </c:pt>
                <c:pt idx="3822">
                  <c:v>36.085900000000002</c:v>
                </c:pt>
                <c:pt idx="3823">
                  <c:v>36.126400000000011</c:v>
                </c:pt>
                <c:pt idx="3824">
                  <c:v>35.563400000000001</c:v>
                </c:pt>
                <c:pt idx="3825">
                  <c:v>35.413399999999996</c:v>
                </c:pt>
                <c:pt idx="3826">
                  <c:v>36.289400000000001</c:v>
                </c:pt>
                <c:pt idx="3827">
                  <c:v>36.739400000000003</c:v>
                </c:pt>
                <c:pt idx="3828">
                  <c:v>36.239400000000003</c:v>
                </c:pt>
                <c:pt idx="3829">
                  <c:v>36.153200000000005</c:v>
                </c:pt>
                <c:pt idx="3830">
                  <c:v>35.303200000000004</c:v>
                </c:pt>
                <c:pt idx="3831">
                  <c:v>36.203200000000002</c:v>
                </c:pt>
                <c:pt idx="3832">
                  <c:v>36.103200000000001</c:v>
                </c:pt>
                <c:pt idx="3833">
                  <c:v>35.966900000000003</c:v>
                </c:pt>
                <c:pt idx="3834">
                  <c:v>36.66810000000001</c:v>
                </c:pt>
                <c:pt idx="3835">
                  <c:v>36.945500000000003</c:v>
                </c:pt>
                <c:pt idx="3836">
                  <c:v>36.215500000000006</c:v>
                </c:pt>
                <c:pt idx="3837">
                  <c:v>35.776700000000005</c:v>
                </c:pt>
                <c:pt idx="3838">
                  <c:v>35.476700000000001</c:v>
                </c:pt>
                <c:pt idx="3839">
                  <c:v>35.176700000000004</c:v>
                </c:pt>
                <c:pt idx="3840">
                  <c:v>35.465100000000007</c:v>
                </c:pt>
                <c:pt idx="3841">
                  <c:v>35.915100000000002</c:v>
                </c:pt>
                <c:pt idx="3842">
                  <c:v>36.065100000000008</c:v>
                </c:pt>
                <c:pt idx="3843">
                  <c:v>36.015100000000004</c:v>
                </c:pt>
                <c:pt idx="3844">
                  <c:v>35.915100000000002</c:v>
                </c:pt>
                <c:pt idx="3845">
                  <c:v>35.645100000000006</c:v>
                </c:pt>
                <c:pt idx="3846">
                  <c:v>35.775100000000009</c:v>
                </c:pt>
                <c:pt idx="3847">
                  <c:v>35.825100000000006</c:v>
                </c:pt>
                <c:pt idx="3848">
                  <c:v>35.995100000000008</c:v>
                </c:pt>
                <c:pt idx="3849">
                  <c:v>35.830600000000004</c:v>
                </c:pt>
                <c:pt idx="3850">
                  <c:v>35.480599999999995</c:v>
                </c:pt>
                <c:pt idx="3851">
                  <c:v>35.517599999999995</c:v>
                </c:pt>
                <c:pt idx="3852">
                  <c:v>35.887599999999999</c:v>
                </c:pt>
                <c:pt idx="3853">
                  <c:v>35.837599999999995</c:v>
                </c:pt>
                <c:pt idx="3854">
                  <c:v>35.837599999999995</c:v>
                </c:pt>
                <c:pt idx="3855">
                  <c:v>36.467600000000004</c:v>
                </c:pt>
                <c:pt idx="3856">
                  <c:v>36.1676</c:v>
                </c:pt>
                <c:pt idx="3857">
                  <c:v>36.197600000000001</c:v>
                </c:pt>
                <c:pt idx="3858">
                  <c:v>36.447599999999994</c:v>
                </c:pt>
                <c:pt idx="3859">
                  <c:v>36.197600000000001</c:v>
                </c:pt>
                <c:pt idx="3860">
                  <c:v>35.985300000000002</c:v>
                </c:pt>
                <c:pt idx="3861">
                  <c:v>36.335300000000004</c:v>
                </c:pt>
                <c:pt idx="3862">
                  <c:v>35.761300000000006</c:v>
                </c:pt>
                <c:pt idx="3863">
                  <c:v>35.601300000000002</c:v>
                </c:pt>
                <c:pt idx="3864">
                  <c:v>35.551299999999998</c:v>
                </c:pt>
                <c:pt idx="3865">
                  <c:v>35.301299999999998</c:v>
                </c:pt>
                <c:pt idx="3866">
                  <c:v>35.300999999999995</c:v>
                </c:pt>
                <c:pt idx="3867">
                  <c:v>34.825600000000001</c:v>
                </c:pt>
                <c:pt idx="3868">
                  <c:v>34.925600000000003</c:v>
                </c:pt>
                <c:pt idx="3869">
                  <c:v>34.855599999999995</c:v>
                </c:pt>
                <c:pt idx="3870">
                  <c:v>34.805600000000005</c:v>
                </c:pt>
                <c:pt idx="3871">
                  <c:v>34.855599999999995</c:v>
                </c:pt>
                <c:pt idx="3872">
                  <c:v>34.5563</c:v>
                </c:pt>
                <c:pt idx="3873">
                  <c:v>34.6768</c:v>
                </c:pt>
                <c:pt idx="3874">
                  <c:v>34.452500000000001</c:v>
                </c:pt>
                <c:pt idx="3875">
                  <c:v>34.107800000000005</c:v>
                </c:pt>
                <c:pt idx="3876">
                  <c:v>34.007799999999996</c:v>
                </c:pt>
                <c:pt idx="3877">
                  <c:v>34.127800000000001</c:v>
                </c:pt>
                <c:pt idx="3878">
                  <c:v>34.114799999999995</c:v>
                </c:pt>
                <c:pt idx="3879">
                  <c:v>33.701500000000003</c:v>
                </c:pt>
                <c:pt idx="3880">
                  <c:v>34.239300000000007</c:v>
                </c:pt>
                <c:pt idx="3881">
                  <c:v>35.04</c:v>
                </c:pt>
                <c:pt idx="3882">
                  <c:v>35.377699999999997</c:v>
                </c:pt>
                <c:pt idx="3883">
                  <c:v>35.527700000000003</c:v>
                </c:pt>
                <c:pt idx="3884">
                  <c:v>36.177700000000002</c:v>
                </c:pt>
                <c:pt idx="3885">
                  <c:v>35.8277</c:v>
                </c:pt>
                <c:pt idx="3886">
                  <c:v>35.839200000000005</c:v>
                </c:pt>
                <c:pt idx="3887">
                  <c:v>36.039200000000001</c:v>
                </c:pt>
                <c:pt idx="3888">
                  <c:v>35.813799999999993</c:v>
                </c:pt>
                <c:pt idx="3889">
                  <c:v>35.313799999999993</c:v>
                </c:pt>
                <c:pt idx="3890">
                  <c:v>35.051099999999998</c:v>
                </c:pt>
                <c:pt idx="3891">
                  <c:v>35.486599999999996</c:v>
                </c:pt>
                <c:pt idx="3892">
                  <c:v>35.587699999999998</c:v>
                </c:pt>
                <c:pt idx="3893">
                  <c:v>35.587699999999998</c:v>
                </c:pt>
                <c:pt idx="3894">
                  <c:v>35.860300000000002</c:v>
                </c:pt>
                <c:pt idx="3895">
                  <c:v>35.585300000000004</c:v>
                </c:pt>
                <c:pt idx="3896">
                  <c:v>35.597800000000007</c:v>
                </c:pt>
                <c:pt idx="3897">
                  <c:v>35.486499999999999</c:v>
                </c:pt>
                <c:pt idx="3898">
                  <c:v>35.112200000000001</c:v>
                </c:pt>
                <c:pt idx="3899">
                  <c:v>35.424700000000001</c:v>
                </c:pt>
                <c:pt idx="3900">
                  <c:v>35.474699999999999</c:v>
                </c:pt>
                <c:pt idx="3901">
                  <c:v>35.724700000000006</c:v>
                </c:pt>
                <c:pt idx="3902">
                  <c:v>35.662000000000006</c:v>
                </c:pt>
                <c:pt idx="3903">
                  <c:v>35.662700000000008</c:v>
                </c:pt>
                <c:pt idx="3904">
                  <c:v>35.425600000000003</c:v>
                </c:pt>
                <c:pt idx="3905">
                  <c:v>35.575600000000001</c:v>
                </c:pt>
                <c:pt idx="3906">
                  <c:v>35.275600000000011</c:v>
                </c:pt>
                <c:pt idx="3907">
                  <c:v>35.239200000000011</c:v>
                </c:pt>
                <c:pt idx="3908">
                  <c:v>35.439300000000003</c:v>
                </c:pt>
                <c:pt idx="3909">
                  <c:v>35.264000000000003</c:v>
                </c:pt>
                <c:pt idx="3910">
                  <c:v>35.351199999999999</c:v>
                </c:pt>
                <c:pt idx="3911">
                  <c:v>35.199900000000007</c:v>
                </c:pt>
                <c:pt idx="3912">
                  <c:v>35.399900000000002</c:v>
                </c:pt>
                <c:pt idx="3913">
                  <c:v>35.699900000000007</c:v>
                </c:pt>
                <c:pt idx="3914">
                  <c:v>35.849899999999998</c:v>
                </c:pt>
                <c:pt idx="3915">
                  <c:v>35.999900000000004</c:v>
                </c:pt>
                <c:pt idx="3916">
                  <c:v>36.199900000000007</c:v>
                </c:pt>
                <c:pt idx="3917">
                  <c:v>36.26230000000001</c:v>
                </c:pt>
                <c:pt idx="3918">
                  <c:v>36.185500000000005</c:v>
                </c:pt>
                <c:pt idx="3919">
                  <c:v>36.085500000000003</c:v>
                </c:pt>
                <c:pt idx="3920">
                  <c:v>36.035500000000006</c:v>
                </c:pt>
                <c:pt idx="3921">
                  <c:v>36.435500000000005</c:v>
                </c:pt>
                <c:pt idx="3922">
                  <c:v>35.923200000000001</c:v>
                </c:pt>
                <c:pt idx="3923">
                  <c:v>35.923200000000001</c:v>
                </c:pt>
                <c:pt idx="3924">
                  <c:v>36.223200000000013</c:v>
                </c:pt>
                <c:pt idx="3925">
                  <c:v>36.2532</c:v>
                </c:pt>
                <c:pt idx="3926">
                  <c:v>36.115200000000002</c:v>
                </c:pt>
                <c:pt idx="3927">
                  <c:v>36.001400000000004</c:v>
                </c:pt>
                <c:pt idx="3928">
                  <c:v>36.251400000000004</c:v>
                </c:pt>
                <c:pt idx="3929">
                  <c:v>36.376000000000005</c:v>
                </c:pt>
                <c:pt idx="3930">
                  <c:v>35.946000000000005</c:v>
                </c:pt>
                <c:pt idx="3931">
                  <c:v>36.096000000000011</c:v>
                </c:pt>
                <c:pt idx="3932">
                  <c:v>36.346000000000004</c:v>
                </c:pt>
                <c:pt idx="3933">
                  <c:v>36.446000000000005</c:v>
                </c:pt>
                <c:pt idx="3934">
                  <c:v>36.546000000000006</c:v>
                </c:pt>
                <c:pt idx="3935">
                  <c:v>36.695400000000014</c:v>
                </c:pt>
                <c:pt idx="3936">
                  <c:v>37.070100000000004</c:v>
                </c:pt>
                <c:pt idx="3937">
                  <c:v>36.919399999999996</c:v>
                </c:pt>
                <c:pt idx="3938">
                  <c:v>36.794900000000005</c:v>
                </c:pt>
                <c:pt idx="3939">
                  <c:v>36.445400000000006</c:v>
                </c:pt>
                <c:pt idx="3940">
                  <c:v>36.457499999999996</c:v>
                </c:pt>
                <c:pt idx="3941">
                  <c:v>36.695900000000009</c:v>
                </c:pt>
                <c:pt idx="3942">
                  <c:v>36.847299999999997</c:v>
                </c:pt>
                <c:pt idx="3943">
                  <c:v>36.785000000000004</c:v>
                </c:pt>
                <c:pt idx="3944">
                  <c:v>36.699100000000008</c:v>
                </c:pt>
                <c:pt idx="3945">
                  <c:v>36.898600000000002</c:v>
                </c:pt>
                <c:pt idx="3946">
                  <c:v>37.0732</c:v>
                </c:pt>
                <c:pt idx="3947">
                  <c:v>37.023200000000003</c:v>
                </c:pt>
                <c:pt idx="3948">
                  <c:v>37.390700000000002</c:v>
                </c:pt>
                <c:pt idx="3949">
                  <c:v>37.514599999999994</c:v>
                </c:pt>
                <c:pt idx="3950">
                  <c:v>37.304599999999994</c:v>
                </c:pt>
                <c:pt idx="3951">
                  <c:v>36.968400000000003</c:v>
                </c:pt>
                <c:pt idx="3952">
                  <c:v>37.006600000000006</c:v>
                </c:pt>
                <c:pt idx="3953">
                  <c:v>36.969500000000004</c:v>
                </c:pt>
                <c:pt idx="3954">
                  <c:v>36.832000000000001</c:v>
                </c:pt>
                <c:pt idx="3955">
                  <c:v>37.1828</c:v>
                </c:pt>
                <c:pt idx="3956">
                  <c:v>37.258700000000005</c:v>
                </c:pt>
                <c:pt idx="3957">
                  <c:v>37.321300000000001</c:v>
                </c:pt>
                <c:pt idx="3958">
                  <c:v>37.484499999999997</c:v>
                </c:pt>
                <c:pt idx="3959">
                  <c:v>37.309599999999996</c:v>
                </c:pt>
                <c:pt idx="3960">
                  <c:v>36.9604</c:v>
                </c:pt>
                <c:pt idx="3961">
                  <c:v>37.005300000000005</c:v>
                </c:pt>
                <c:pt idx="3962">
                  <c:v>37.118300000000005</c:v>
                </c:pt>
                <c:pt idx="3963">
                  <c:v>37.105400000000003</c:v>
                </c:pt>
                <c:pt idx="3964">
                  <c:v>37.055800000000005</c:v>
                </c:pt>
                <c:pt idx="3965">
                  <c:v>37.013200000000005</c:v>
                </c:pt>
                <c:pt idx="3966">
                  <c:v>37.013400000000004</c:v>
                </c:pt>
                <c:pt idx="3967">
                  <c:v>36.900200000000005</c:v>
                </c:pt>
                <c:pt idx="3968">
                  <c:v>36.875</c:v>
                </c:pt>
                <c:pt idx="3969">
                  <c:v>36.937000000000005</c:v>
                </c:pt>
                <c:pt idx="3970">
                  <c:v>37.061700000000002</c:v>
                </c:pt>
                <c:pt idx="3971">
                  <c:v>36.810799999999993</c:v>
                </c:pt>
                <c:pt idx="3972">
                  <c:v>37.248200000000011</c:v>
                </c:pt>
                <c:pt idx="3973">
                  <c:v>37.435900000000004</c:v>
                </c:pt>
                <c:pt idx="3974">
                  <c:v>37.935900000000004</c:v>
                </c:pt>
                <c:pt idx="3975">
                  <c:v>38.5077</c:v>
                </c:pt>
                <c:pt idx="3976">
                  <c:v>38.183100000000003</c:v>
                </c:pt>
                <c:pt idx="3977">
                  <c:v>39.567900000000002</c:v>
                </c:pt>
                <c:pt idx="3978">
                  <c:v>39.915600000000005</c:v>
                </c:pt>
                <c:pt idx="3979">
                  <c:v>39.728000000000009</c:v>
                </c:pt>
                <c:pt idx="3980">
                  <c:v>39.26570000000001</c:v>
                </c:pt>
                <c:pt idx="3981">
                  <c:v>39.241300000000003</c:v>
                </c:pt>
                <c:pt idx="3982">
                  <c:v>39.940799999999996</c:v>
                </c:pt>
                <c:pt idx="3983">
                  <c:v>40.052400000000006</c:v>
                </c:pt>
                <c:pt idx="3984">
                  <c:v>40.350299999999997</c:v>
                </c:pt>
                <c:pt idx="3985">
                  <c:v>40.447899999999997</c:v>
                </c:pt>
                <c:pt idx="3986">
                  <c:v>40.383999999999993</c:v>
                </c:pt>
                <c:pt idx="3987">
                  <c:v>40.221300000000006</c:v>
                </c:pt>
                <c:pt idx="3988">
                  <c:v>40.296600000000012</c:v>
                </c:pt>
                <c:pt idx="3989">
                  <c:v>40.358799999999995</c:v>
                </c:pt>
                <c:pt idx="3990">
                  <c:v>41.221800000000002</c:v>
                </c:pt>
                <c:pt idx="3991">
                  <c:v>41.216300000000004</c:v>
                </c:pt>
                <c:pt idx="3992">
                  <c:v>41.228200000000008</c:v>
                </c:pt>
                <c:pt idx="3993">
                  <c:v>41.649700000000003</c:v>
                </c:pt>
                <c:pt idx="3994">
                  <c:v>41.824400000000004</c:v>
                </c:pt>
                <c:pt idx="3995">
                  <c:v>41.449000000000005</c:v>
                </c:pt>
                <c:pt idx="3996">
                  <c:v>42.184599999999996</c:v>
                </c:pt>
                <c:pt idx="3997">
                  <c:v>42.492800000000003</c:v>
                </c:pt>
                <c:pt idx="3998">
                  <c:v>42.104000000000006</c:v>
                </c:pt>
                <c:pt idx="3999">
                  <c:v>41.921100000000003</c:v>
                </c:pt>
                <c:pt idx="4000">
                  <c:v>42.705600000000011</c:v>
                </c:pt>
                <c:pt idx="4001">
                  <c:v>42.382200000000005</c:v>
                </c:pt>
                <c:pt idx="4002">
                  <c:v>41.572000000000003</c:v>
                </c:pt>
                <c:pt idx="4003">
                  <c:v>41.262400000000007</c:v>
                </c:pt>
                <c:pt idx="4004">
                  <c:v>42.311999999999998</c:v>
                </c:pt>
                <c:pt idx="4005">
                  <c:v>41.705700000000007</c:v>
                </c:pt>
                <c:pt idx="4006">
                  <c:v>41.5837</c:v>
                </c:pt>
                <c:pt idx="4007">
                  <c:v>41.703500000000005</c:v>
                </c:pt>
                <c:pt idx="4008">
                  <c:v>41.386799999999994</c:v>
                </c:pt>
                <c:pt idx="4009">
                  <c:v>41.359199999999994</c:v>
                </c:pt>
                <c:pt idx="4010">
                  <c:v>41.847299999999997</c:v>
                </c:pt>
                <c:pt idx="4011">
                  <c:v>41.9604</c:v>
                </c:pt>
                <c:pt idx="4012">
                  <c:v>42.492000000000004</c:v>
                </c:pt>
                <c:pt idx="4013">
                  <c:v>42.534200000000006</c:v>
                </c:pt>
                <c:pt idx="4014">
                  <c:v>42.519400000000005</c:v>
                </c:pt>
                <c:pt idx="4015">
                  <c:v>42.762800000000013</c:v>
                </c:pt>
                <c:pt idx="4016">
                  <c:v>43.22890000000001</c:v>
                </c:pt>
                <c:pt idx="4017">
                  <c:v>42.756600000000006</c:v>
                </c:pt>
                <c:pt idx="4018">
                  <c:v>42.763200000000012</c:v>
                </c:pt>
                <c:pt idx="4019">
                  <c:v>42.494800000000005</c:v>
                </c:pt>
                <c:pt idx="4020">
                  <c:v>42.3125</c:v>
                </c:pt>
                <c:pt idx="4021">
                  <c:v>42.725800000000007</c:v>
                </c:pt>
                <c:pt idx="4022">
                  <c:v>41.8583</c:v>
                </c:pt>
                <c:pt idx="4023">
                  <c:v>41.309599999999996</c:v>
                </c:pt>
                <c:pt idx="4024">
                  <c:v>41.3369</c:v>
                </c:pt>
                <c:pt idx="4025">
                  <c:v>41.675000000000004</c:v>
                </c:pt>
                <c:pt idx="4026">
                  <c:v>41.970700000000001</c:v>
                </c:pt>
                <c:pt idx="4027">
                  <c:v>41.957899999999995</c:v>
                </c:pt>
                <c:pt idx="4028">
                  <c:v>42.391200000000005</c:v>
                </c:pt>
                <c:pt idx="4029">
                  <c:v>41.875700000000002</c:v>
                </c:pt>
                <c:pt idx="4030">
                  <c:v>42.111699999999999</c:v>
                </c:pt>
                <c:pt idx="4031">
                  <c:v>42.200500000000005</c:v>
                </c:pt>
                <c:pt idx="4032">
                  <c:v>42.220700000000008</c:v>
                </c:pt>
                <c:pt idx="4033">
                  <c:v>41.552400000000006</c:v>
                </c:pt>
                <c:pt idx="4034">
                  <c:v>42.050200000000004</c:v>
                </c:pt>
                <c:pt idx="4035">
                  <c:v>42.089400000000005</c:v>
                </c:pt>
                <c:pt idx="4036">
                  <c:v>42.204600000000006</c:v>
                </c:pt>
                <c:pt idx="4037">
                  <c:v>42.223400000000012</c:v>
                </c:pt>
                <c:pt idx="4038">
                  <c:v>42.120900000000006</c:v>
                </c:pt>
                <c:pt idx="4039">
                  <c:v>42.162500000000009</c:v>
                </c:pt>
                <c:pt idx="4040">
                  <c:v>41.696300000000008</c:v>
                </c:pt>
                <c:pt idx="4041">
                  <c:v>41.7498</c:v>
                </c:pt>
                <c:pt idx="4042">
                  <c:v>41.663400000000003</c:v>
                </c:pt>
                <c:pt idx="4043">
                  <c:v>41.478900000000003</c:v>
                </c:pt>
                <c:pt idx="4044">
                  <c:v>41.565900000000006</c:v>
                </c:pt>
                <c:pt idx="4045">
                  <c:v>41.604400000000005</c:v>
                </c:pt>
                <c:pt idx="4046">
                  <c:v>41.697100000000006</c:v>
                </c:pt>
                <c:pt idx="4047">
                  <c:v>42.207300000000004</c:v>
                </c:pt>
                <c:pt idx="4048">
                  <c:v>42.737200000000001</c:v>
                </c:pt>
                <c:pt idx="4049">
                  <c:v>42.719200000000001</c:v>
                </c:pt>
                <c:pt idx="4050">
                  <c:v>42.406600000000005</c:v>
                </c:pt>
                <c:pt idx="4051">
                  <c:v>42.813399999999994</c:v>
                </c:pt>
                <c:pt idx="4052">
                  <c:v>42.807799999999993</c:v>
                </c:pt>
                <c:pt idx="4053">
                  <c:v>43.208000000000006</c:v>
                </c:pt>
                <c:pt idx="4054">
                  <c:v>43.662000000000006</c:v>
                </c:pt>
                <c:pt idx="4055">
                  <c:v>43.305700000000002</c:v>
                </c:pt>
                <c:pt idx="4056">
                  <c:v>42.930100000000003</c:v>
                </c:pt>
                <c:pt idx="4057">
                  <c:v>43.095400000000012</c:v>
                </c:pt>
                <c:pt idx="4058">
                  <c:v>43.318200000000004</c:v>
                </c:pt>
                <c:pt idx="4059">
                  <c:v>43.417399999999994</c:v>
                </c:pt>
                <c:pt idx="4060">
                  <c:v>43.995100000000008</c:v>
                </c:pt>
                <c:pt idx="4061">
                  <c:v>43.689</c:v>
                </c:pt>
                <c:pt idx="4062">
                  <c:v>43.825200000000002</c:v>
                </c:pt>
                <c:pt idx="4063">
                  <c:v>44.287000000000006</c:v>
                </c:pt>
                <c:pt idx="4064">
                  <c:v>43.923400000000001</c:v>
                </c:pt>
                <c:pt idx="4065">
                  <c:v>43.533300000000004</c:v>
                </c:pt>
                <c:pt idx="4066">
                  <c:v>43.955200000000005</c:v>
                </c:pt>
                <c:pt idx="4067">
                  <c:v>44.145200000000003</c:v>
                </c:pt>
                <c:pt idx="4068">
                  <c:v>44.035600000000002</c:v>
                </c:pt>
                <c:pt idx="4069">
                  <c:v>43.914899999999996</c:v>
                </c:pt>
                <c:pt idx="4070">
                  <c:v>43.9345</c:v>
                </c:pt>
                <c:pt idx="4071">
                  <c:v>44.048700000000004</c:v>
                </c:pt>
                <c:pt idx="4072">
                  <c:v>41.8</c:v>
                </c:pt>
                <c:pt idx="4073">
                  <c:v>41.642800000000001</c:v>
                </c:pt>
                <c:pt idx="4074">
                  <c:v>41.454599999999999</c:v>
                </c:pt>
                <c:pt idx="4075">
                  <c:v>41.504599999999996</c:v>
                </c:pt>
                <c:pt idx="4076">
                  <c:v>41.217000000000006</c:v>
                </c:pt>
                <c:pt idx="4077">
                  <c:v>41.247</c:v>
                </c:pt>
                <c:pt idx="4078">
                  <c:v>41.047699999999999</c:v>
                </c:pt>
                <c:pt idx="4079">
                  <c:v>40.751200000000004</c:v>
                </c:pt>
                <c:pt idx="4080">
                  <c:v>40.681200000000004</c:v>
                </c:pt>
                <c:pt idx="4081">
                  <c:v>40.345600000000005</c:v>
                </c:pt>
                <c:pt idx="4082">
                  <c:v>40.431599999999996</c:v>
                </c:pt>
                <c:pt idx="4083">
                  <c:v>40.093900000000005</c:v>
                </c:pt>
                <c:pt idx="4084">
                  <c:v>40.163900000000005</c:v>
                </c:pt>
                <c:pt idx="4085">
                  <c:v>40.363900000000001</c:v>
                </c:pt>
                <c:pt idx="4086">
                  <c:v>40.553899999999999</c:v>
                </c:pt>
                <c:pt idx="4087">
                  <c:v>40.453899999999997</c:v>
                </c:pt>
                <c:pt idx="4088">
                  <c:v>40.341599999999993</c:v>
                </c:pt>
                <c:pt idx="4089">
                  <c:v>40.251599999999996</c:v>
                </c:pt>
                <c:pt idx="4090">
                  <c:v>40.401599999999995</c:v>
                </c:pt>
                <c:pt idx="4091">
                  <c:v>40.201600000000006</c:v>
                </c:pt>
                <c:pt idx="4092">
                  <c:v>39.363500000000002</c:v>
                </c:pt>
                <c:pt idx="4093">
                  <c:v>39.603500000000004</c:v>
                </c:pt>
                <c:pt idx="4094">
                  <c:v>39.338000000000001</c:v>
                </c:pt>
                <c:pt idx="4095">
                  <c:v>39.188000000000002</c:v>
                </c:pt>
                <c:pt idx="4096">
                  <c:v>39.038000000000004</c:v>
                </c:pt>
                <c:pt idx="4097">
                  <c:v>38.902800000000006</c:v>
                </c:pt>
                <c:pt idx="4098">
                  <c:v>39.128800000000012</c:v>
                </c:pt>
                <c:pt idx="4099">
                  <c:v>38.815799999999996</c:v>
                </c:pt>
                <c:pt idx="4100">
                  <c:v>38.695800000000013</c:v>
                </c:pt>
                <c:pt idx="4101">
                  <c:v>38.895800000000001</c:v>
                </c:pt>
                <c:pt idx="4102">
                  <c:v>39.441799999999994</c:v>
                </c:pt>
                <c:pt idx="4103">
                  <c:v>39.451799999999999</c:v>
                </c:pt>
                <c:pt idx="4104">
                  <c:v>39.123200000000011</c:v>
                </c:pt>
                <c:pt idx="4105">
                  <c:v>39.436300000000003</c:v>
                </c:pt>
                <c:pt idx="4106">
                  <c:v>40.049300000000002</c:v>
                </c:pt>
                <c:pt idx="4107">
                  <c:v>39.961800000000004</c:v>
                </c:pt>
                <c:pt idx="4108">
                  <c:v>39.761200000000002</c:v>
                </c:pt>
                <c:pt idx="4109">
                  <c:v>39.861200000000004</c:v>
                </c:pt>
                <c:pt idx="4110">
                  <c:v>39.950899999999997</c:v>
                </c:pt>
                <c:pt idx="4111">
                  <c:v>39.353199999999994</c:v>
                </c:pt>
                <c:pt idx="4112">
                  <c:v>39.403200000000005</c:v>
                </c:pt>
                <c:pt idx="4113">
                  <c:v>39.203500000000005</c:v>
                </c:pt>
                <c:pt idx="4114">
                  <c:v>39.065200000000011</c:v>
                </c:pt>
                <c:pt idx="4115">
                  <c:v>38.939100000000003</c:v>
                </c:pt>
                <c:pt idx="4116">
                  <c:v>39.351699999999994</c:v>
                </c:pt>
                <c:pt idx="4117">
                  <c:v>39.389399999999995</c:v>
                </c:pt>
                <c:pt idx="4118">
                  <c:v>39.602400000000003</c:v>
                </c:pt>
                <c:pt idx="4119">
                  <c:v>39.6524</c:v>
                </c:pt>
                <c:pt idx="4120">
                  <c:v>39.850999999999999</c:v>
                </c:pt>
                <c:pt idx="4121">
                  <c:v>40.025500000000008</c:v>
                </c:pt>
                <c:pt idx="4122">
                  <c:v>40.040200000000006</c:v>
                </c:pt>
                <c:pt idx="4123">
                  <c:v>39.627200000000002</c:v>
                </c:pt>
                <c:pt idx="4124">
                  <c:v>39.8902</c:v>
                </c:pt>
                <c:pt idx="4125">
                  <c:v>39.752600000000001</c:v>
                </c:pt>
                <c:pt idx="4126">
                  <c:v>39.501200000000004</c:v>
                </c:pt>
                <c:pt idx="4127">
                  <c:v>40.102000000000004</c:v>
                </c:pt>
                <c:pt idx="4128">
                  <c:v>40.488100000000003</c:v>
                </c:pt>
                <c:pt idx="4129">
                  <c:v>40.562200000000011</c:v>
                </c:pt>
                <c:pt idx="4130">
                  <c:v>40.62530000000001</c:v>
                </c:pt>
                <c:pt idx="4131">
                  <c:v>40.512300000000003</c:v>
                </c:pt>
                <c:pt idx="4132">
                  <c:v>41.037000000000006</c:v>
                </c:pt>
                <c:pt idx="4133">
                  <c:v>40.773900000000005</c:v>
                </c:pt>
                <c:pt idx="4134">
                  <c:v>41.137</c:v>
                </c:pt>
                <c:pt idx="4135">
                  <c:v>41.263900000000007</c:v>
                </c:pt>
                <c:pt idx="4136">
                  <c:v>41.076700000000002</c:v>
                </c:pt>
                <c:pt idx="4137">
                  <c:v>41.002100000000006</c:v>
                </c:pt>
                <c:pt idx="4138">
                  <c:v>41.201700000000002</c:v>
                </c:pt>
                <c:pt idx="4139">
                  <c:v>41.864399999999996</c:v>
                </c:pt>
                <c:pt idx="4140">
                  <c:v>42.0015</c:v>
                </c:pt>
                <c:pt idx="4141">
                  <c:v>42.426400000000001</c:v>
                </c:pt>
                <c:pt idx="4142">
                  <c:v>42.527100000000004</c:v>
                </c:pt>
                <c:pt idx="4143">
                  <c:v>43.077100000000002</c:v>
                </c:pt>
                <c:pt idx="4144">
                  <c:v>43.2149</c:v>
                </c:pt>
                <c:pt idx="4145">
                  <c:v>42.516100000000002</c:v>
                </c:pt>
                <c:pt idx="4146">
                  <c:v>42.7438</c:v>
                </c:pt>
                <c:pt idx="4147">
                  <c:v>42.843799999999995</c:v>
                </c:pt>
                <c:pt idx="4148">
                  <c:v>42.7438</c:v>
                </c:pt>
                <c:pt idx="4149">
                  <c:v>42.943799999999996</c:v>
                </c:pt>
                <c:pt idx="4150">
                  <c:v>42.843799999999995</c:v>
                </c:pt>
                <c:pt idx="4151">
                  <c:v>42.880699999999997</c:v>
                </c:pt>
                <c:pt idx="4152">
                  <c:v>43.367799999999995</c:v>
                </c:pt>
                <c:pt idx="4153">
                  <c:v>43.617100000000001</c:v>
                </c:pt>
                <c:pt idx="4154">
                  <c:v>44.028700000000008</c:v>
                </c:pt>
                <c:pt idx="4155">
                  <c:v>43.954099999999997</c:v>
                </c:pt>
                <c:pt idx="4156">
                  <c:v>43.312899999999999</c:v>
                </c:pt>
                <c:pt idx="4157">
                  <c:v>43.476800000000004</c:v>
                </c:pt>
                <c:pt idx="4158">
                  <c:v>43.702200000000012</c:v>
                </c:pt>
                <c:pt idx="4159">
                  <c:v>44.049500000000002</c:v>
                </c:pt>
                <c:pt idx="4160">
                  <c:v>44.761500000000005</c:v>
                </c:pt>
                <c:pt idx="4161">
                  <c:v>45.161500000000004</c:v>
                </c:pt>
                <c:pt idx="4162">
                  <c:v>45.511499999999998</c:v>
                </c:pt>
                <c:pt idx="4163">
                  <c:v>46.221000000000011</c:v>
                </c:pt>
                <c:pt idx="4164">
                  <c:v>46.209000000000003</c:v>
                </c:pt>
                <c:pt idx="4165">
                  <c:v>46.634400000000007</c:v>
                </c:pt>
                <c:pt idx="4166">
                  <c:v>47.259400000000007</c:v>
                </c:pt>
                <c:pt idx="4167">
                  <c:v>46.7834</c:v>
                </c:pt>
                <c:pt idx="4168">
                  <c:v>47.083400000000005</c:v>
                </c:pt>
                <c:pt idx="4169">
                  <c:v>47.983399999999996</c:v>
                </c:pt>
                <c:pt idx="4170">
                  <c:v>47.7834</c:v>
                </c:pt>
                <c:pt idx="4171">
                  <c:v>47.846000000000004</c:v>
                </c:pt>
                <c:pt idx="4172">
                  <c:v>46.496000000000002</c:v>
                </c:pt>
                <c:pt idx="4173">
                  <c:v>47.280700000000003</c:v>
                </c:pt>
                <c:pt idx="4174">
                  <c:v>47.005300000000005</c:v>
                </c:pt>
                <c:pt idx="4175">
                  <c:v>45.927800000000005</c:v>
                </c:pt>
                <c:pt idx="4176">
                  <c:v>44.977799999999995</c:v>
                </c:pt>
                <c:pt idx="4177">
                  <c:v>46.279000000000003</c:v>
                </c:pt>
                <c:pt idx="4178">
                  <c:v>45.691600000000001</c:v>
                </c:pt>
                <c:pt idx="4179">
                  <c:v>45.604300000000002</c:v>
                </c:pt>
                <c:pt idx="4180">
                  <c:v>45.867200000000004</c:v>
                </c:pt>
                <c:pt idx="4181">
                  <c:v>46.118300000000005</c:v>
                </c:pt>
                <c:pt idx="4182">
                  <c:v>45.767000000000003</c:v>
                </c:pt>
                <c:pt idx="4183">
                  <c:v>46.5045</c:v>
                </c:pt>
                <c:pt idx="4184">
                  <c:v>46.679300000000005</c:v>
                </c:pt>
                <c:pt idx="4185">
                  <c:v>46.573700000000002</c:v>
                </c:pt>
                <c:pt idx="4186">
                  <c:v>46.204100000000004</c:v>
                </c:pt>
                <c:pt idx="4187">
                  <c:v>47.004100000000001</c:v>
                </c:pt>
                <c:pt idx="4188">
                  <c:v>46.565900000000006</c:v>
                </c:pt>
                <c:pt idx="4189">
                  <c:v>45.972900000000003</c:v>
                </c:pt>
                <c:pt idx="4190">
                  <c:v>45.738400000000013</c:v>
                </c:pt>
                <c:pt idx="4191">
                  <c:v>46.0884</c:v>
                </c:pt>
                <c:pt idx="4192">
                  <c:v>46.138400000000011</c:v>
                </c:pt>
                <c:pt idx="4193">
                  <c:v>46.250800000000005</c:v>
                </c:pt>
                <c:pt idx="4194">
                  <c:v>47.365300000000005</c:v>
                </c:pt>
                <c:pt idx="4195">
                  <c:v>47.854699999999994</c:v>
                </c:pt>
                <c:pt idx="4196">
                  <c:v>48.203700000000005</c:v>
                </c:pt>
                <c:pt idx="4197">
                  <c:v>48.691500000000005</c:v>
                </c:pt>
                <c:pt idx="4198">
                  <c:v>48.755100000000006</c:v>
                </c:pt>
                <c:pt idx="4199">
                  <c:v>48.812100000000001</c:v>
                </c:pt>
                <c:pt idx="4200">
                  <c:v>49.259900000000002</c:v>
                </c:pt>
                <c:pt idx="4201">
                  <c:v>49.297400000000003</c:v>
                </c:pt>
                <c:pt idx="4202">
                  <c:v>50.060300000000005</c:v>
                </c:pt>
                <c:pt idx="4203">
                  <c:v>50.285100000000007</c:v>
                </c:pt>
                <c:pt idx="4204">
                  <c:v>50.349499999999999</c:v>
                </c:pt>
                <c:pt idx="4205">
                  <c:v>49.250300000000003</c:v>
                </c:pt>
                <c:pt idx="4206">
                  <c:v>49.012700000000002</c:v>
                </c:pt>
                <c:pt idx="4207">
                  <c:v>48.8127</c:v>
                </c:pt>
                <c:pt idx="4208">
                  <c:v>48.487799999999993</c:v>
                </c:pt>
                <c:pt idx="4209">
                  <c:v>49.301499999999997</c:v>
                </c:pt>
                <c:pt idx="4210">
                  <c:v>49.765400000000007</c:v>
                </c:pt>
                <c:pt idx="4211">
                  <c:v>49.227700000000006</c:v>
                </c:pt>
                <c:pt idx="4212">
                  <c:v>49.8292</c:v>
                </c:pt>
                <c:pt idx="4213">
                  <c:v>49.943000000000005</c:v>
                </c:pt>
                <c:pt idx="4214">
                  <c:v>50.014699999999998</c:v>
                </c:pt>
                <c:pt idx="4215">
                  <c:v>49.465700000000005</c:v>
                </c:pt>
                <c:pt idx="4216">
                  <c:v>49.2164</c:v>
                </c:pt>
                <c:pt idx="4217">
                  <c:v>49.004799999999996</c:v>
                </c:pt>
                <c:pt idx="4218">
                  <c:v>48.8902</c:v>
                </c:pt>
                <c:pt idx="4219">
                  <c:v>49.0779</c:v>
                </c:pt>
                <c:pt idx="4220">
                  <c:v>48.903100000000002</c:v>
                </c:pt>
                <c:pt idx="4221">
                  <c:v>49.016999999999996</c:v>
                </c:pt>
                <c:pt idx="4222">
                  <c:v>49.592300000000009</c:v>
                </c:pt>
                <c:pt idx="4223">
                  <c:v>49.492300000000007</c:v>
                </c:pt>
                <c:pt idx="4224">
                  <c:v>49.342300000000002</c:v>
                </c:pt>
                <c:pt idx="4225">
                  <c:v>49.442</c:v>
                </c:pt>
                <c:pt idx="4226">
                  <c:v>49.6539</c:v>
                </c:pt>
                <c:pt idx="4227">
                  <c:v>50.3919</c:v>
                </c:pt>
                <c:pt idx="4228">
                  <c:v>50.579300000000003</c:v>
                </c:pt>
                <c:pt idx="4229">
                  <c:v>50.454099999999997</c:v>
                </c:pt>
                <c:pt idx="4230">
                  <c:v>51.027500000000003</c:v>
                </c:pt>
                <c:pt idx="4231">
                  <c:v>51.664000000000001</c:v>
                </c:pt>
                <c:pt idx="4232">
                  <c:v>52.100500000000004</c:v>
                </c:pt>
                <c:pt idx="4233">
                  <c:v>52.621500000000005</c:v>
                </c:pt>
                <c:pt idx="4234">
                  <c:v>53.005900000000004</c:v>
                </c:pt>
                <c:pt idx="4235">
                  <c:v>53.869</c:v>
                </c:pt>
                <c:pt idx="4236">
                  <c:v>54.331399999999995</c:v>
                </c:pt>
                <c:pt idx="4237">
                  <c:v>55.0167</c:v>
                </c:pt>
                <c:pt idx="4238">
                  <c:v>55.714300000000001</c:v>
                </c:pt>
                <c:pt idx="4239">
                  <c:v>56.351399999999998</c:v>
                </c:pt>
                <c:pt idx="4240">
                  <c:v>56.12510000000001</c:v>
                </c:pt>
                <c:pt idx="4241">
                  <c:v>55.246000000000002</c:v>
                </c:pt>
                <c:pt idx="4242">
                  <c:v>56.220100000000009</c:v>
                </c:pt>
                <c:pt idx="4243">
                  <c:v>56.729600000000012</c:v>
                </c:pt>
                <c:pt idx="4244">
                  <c:v>58.164700000000003</c:v>
                </c:pt>
                <c:pt idx="4245">
                  <c:v>59.932600000000001</c:v>
                </c:pt>
                <c:pt idx="4246">
                  <c:v>63.108900000000006</c:v>
                </c:pt>
                <c:pt idx="4247">
                  <c:v>62.7864</c:v>
                </c:pt>
                <c:pt idx="4248">
                  <c:v>60.898000000000003</c:v>
                </c:pt>
                <c:pt idx="4249">
                  <c:v>57.145900000000005</c:v>
                </c:pt>
                <c:pt idx="4250">
                  <c:v>57.395900000000005</c:v>
                </c:pt>
                <c:pt idx="4251">
                  <c:v>59.609700000000004</c:v>
                </c:pt>
                <c:pt idx="4252">
                  <c:v>58.712400000000002</c:v>
                </c:pt>
                <c:pt idx="4253">
                  <c:v>60.109300000000005</c:v>
                </c:pt>
                <c:pt idx="4254">
                  <c:v>60.798200000000008</c:v>
                </c:pt>
                <c:pt idx="4255">
                  <c:v>61.008600000000001</c:v>
                </c:pt>
                <c:pt idx="4256">
                  <c:v>62.002800000000001</c:v>
                </c:pt>
                <c:pt idx="4257">
                  <c:v>60.816499999999998</c:v>
                </c:pt>
                <c:pt idx="4258">
                  <c:v>58.888600000000004</c:v>
                </c:pt>
                <c:pt idx="4259">
                  <c:v>59.392300000000006</c:v>
                </c:pt>
                <c:pt idx="4260">
                  <c:v>59.461500000000001</c:v>
                </c:pt>
                <c:pt idx="4261">
                  <c:v>59.703600000000002</c:v>
                </c:pt>
                <c:pt idx="4262">
                  <c:v>59.733100000000007</c:v>
                </c:pt>
                <c:pt idx="4263">
                  <c:v>60.092700000000008</c:v>
                </c:pt>
                <c:pt idx="4264">
                  <c:v>60.472900000000003</c:v>
                </c:pt>
                <c:pt idx="4265">
                  <c:v>60.8123</c:v>
                </c:pt>
                <c:pt idx="4266">
                  <c:v>60.303200000000004</c:v>
                </c:pt>
                <c:pt idx="4267">
                  <c:v>59.172900000000006</c:v>
                </c:pt>
                <c:pt idx="4268">
                  <c:v>57.22270000000001</c:v>
                </c:pt>
                <c:pt idx="4269">
                  <c:v>56.361200000000004</c:v>
                </c:pt>
                <c:pt idx="4270">
                  <c:v>57.809699999999999</c:v>
                </c:pt>
                <c:pt idx="4271">
                  <c:v>56.689</c:v>
                </c:pt>
                <c:pt idx="4272">
                  <c:v>57.236500000000007</c:v>
                </c:pt>
                <c:pt idx="4273">
                  <c:v>56.638800000000003</c:v>
                </c:pt>
                <c:pt idx="4274">
                  <c:v>57.081899999999997</c:v>
                </c:pt>
                <c:pt idx="4275">
                  <c:v>58.311499999999995</c:v>
                </c:pt>
                <c:pt idx="4276">
                  <c:v>57.200700000000005</c:v>
                </c:pt>
                <c:pt idx="4277">
                  <c:v>56.939700000000002</c:v>
                </c:pt>
                <c:pt idx="4278">
                  <c:v>56.938000000000002</c:v>
                </c:pt>
                <c:pt idx="4279">
                  <c:v>56.878300000000003</c:v>
                </c:pt>
                <c:pt idx="4280">
                  <c:v>55.733500000000006</c:v>
                </c:pt>
                <c:pt idx="4281">
                  <c:v>55.098800000000011</c:v>
                </c:pt>
                <c:pt idx="4282">
                  <c:v>53.846999999999994</c:v>
                </c:pt>
                <c:pt idx="4283">
                  <c:v>54.151399999999995</c:v>
                </c:pt>
                <c:pt idx="4284">
                  <c:v>52.435600000000001</c:v>
                </c:pt>
                <c:pt idx="4285">
                  <c:v>54.170400000000001</c:v>
                </c:pt>
                <c:pt idx="4286">
                  <c:v>53.563100000000006</c:v>
                </c:pt>
                <c:pt idx="4287">
                  <c:v>53.867000000000004</c:v>
                </c:pt>
                <c:pt idx="4288">
                  <c:v>55.245100000000008</c:v>
                </c:pt>
                <c:pt idx="4289">
                  <c:v>55.630900000000004</c:v>
                </c:pt>
                <c:pt idx="4290">
                  <c:v>55.853999999999999</c:v>
                </c:pt>
                <c:pt idx="4291">
                  <c:v>58.593300000000006</c:v>
                </c:pt>
                <c:pt idx="4292">
                  <c:v>57.850299999999997</c:v>
                </c:pt>
                <c:pt idx="4293">
                  <c:v>57.440899999999999</c:v>
                </c:pt>
                <c:pt idx="4294">
                  <c:v>58.074100000000001</c:v>
                </c:pt>
                <c:pt idx="4295">
                  <c:v>57.83</c:v>
                </c:pt>
                <c:pt idx="4296">
                  <c:v>55.600100000000005</c:v>
                </c:pt>
                <c:pt idx="4297">
                  <c:v>56.085000000000001</c:v>
                </c:pt>
                <c:pt idx="4298">
                  <c:v>56.957599999999999</c:v>
                </c:pt>
                <c:pt idx="4299">
                  <c:v>57.769800000000011</c:v>
                </c:pt>
                <c:pt idx="4300">
                  <c:v>57.140800000000006</c:v>
                </c:pt>
                <c:pt idx="4301">
                  <c:v>56.729600000000012</c:v>
                </c:pt>
                <c:pt idx="4302">
                  <c:v>57.588700000000003</c:v>
                </c:pt>
                <c:pt idx="4303">
                  <c:v>56.588000000000001</c:v>
                </c:pt>
                <c:pt idx="4304">
                  <c:v>57.247100000000003</c:v>
                </c:pt>
                <c:pt idx="4305">
                  <c:v>57.574100000000001</c:v>
                </c:pt>
                <c:pt idx="4306">
                  <c:v>58.249900000000004</c:v>
                </c:pt>
                <c:pt idx="4307">
                  <c:v>57.972700000000003</c:v>
                </c:pt>
                <c:pt idx="4308">
                  <c:v>57.161100000000005</c:v>
                </c:pt>
                <c:pt idx="4309">
                  <c:v>56.949999999999996</c:v>
                </c:pt>
                <c:pt idx="4310">
                  <c:v>57.309999999999995</c:v>
                </c:pt>
                <c:pt idx="4311">
                  <c:v>57.747300000000003</c:v>
                </c:pt>
                <c:pt idx="4312">
                  <c:v>58.002500000000005</c:v>
                </c:pt>
                <c:pt idx="4313">
                  <c:v>58.702400000000011</c:v>
                </c:pt>
                <c:pt idx="4314">
                  <c:v>59.9649</c:v>
                </c:pt>
                <c:pt idx="4315">
                  <c:v>61.315599999999996</c:v>
                </c:pt>
                <c:pt idx="4316">
                  <c:v>61.930300000000003</c:v>
                </c:pt>
                <c:pt idx="4317">
                  <c:v>60.983899999999998</c:v>
                </c:pt>
                <c:pt idx="4318">
                  <c:v>61.496200000000002</c:v>
                </c:pt>
                <c:pt idx="4319">
                  <c:v>60.904199999999996</c:v>
                </c:pt>
                <c:pt idx="4320">
                  <c:v>61.194100000000006</c:v>
                </c:pt>
                <c:pt idx="4321">
                  <c:v>61.0486</c:v>
                </c:pt>
                <c:pt idx="4322">
                  <c:v>59.78</c:v>
                </c:pt>
                <c:pt idx="4323">
                  <c:v>60.125400000000013</c:v>
                </c:pt>
                <c:pt idx="4324">
                  <c:v>59.5807</c:v>
                </c:pt>
                <c:pt idx="4325">
                  <c:v>54.5</c:v>
                </c:pt>
                <c:pt idx="4326">
                  <c:v>51.65</c:v>
                </c:pt>
                <c:pt idx="4327">
                  <c:v>52.728400000000008</c:v>
                </c:pt>
                <c:pt idx="4328">
                  <c:v>51.090100000000007</c:v>
                </c:pt>
                <c:pt idx="4329">
                  <c:v>51.540700000000001</c:v>
                </c:pt>
                <c:pt idx="4330">
                  <c:v>51.177800000000005</c:v>
                </c:pt>
                <c:pt idx="4331">
                  <c:v>51.392600000000002</c:v>
                </c:pt>
                <c:pt idx="4332">
                  <c:v>51.967800000000004</c:v>
                </c:pt>
                <c:pt idx="4333">
                  <c:v>51.442900000000002</c:v>
                </c:pt>
                <c:pt idx="4334">
                  <c:v>51.655800000000006</c:v>
                </c:pt>
                <c:pt idx="4335">
                  <c:v>53.331699999999998</c:v>
                </c:pt>
                <c:pt idx="4336">
                  <c:v>54.531700000000001</c:v>
                </c:pt>
                <c:pt idx="4337">
                  <c:v>55.045100000000005</c:v>
                </c:pt>
                <c:pt idx="4338">
                  <c:v>54.145100000000006</c:v>
                </c:pt>
                <c:pt idx="4339">
                  <c:v>55.370899999999999</c:v>
                </c:pt>
                <c:pt idx="4340">
                  <c:v>55.497</c:v>
                </c:pt>
                <c:pt idx="4341">
                  <c:v>54.085800000000006</c:v>
                </c:pt>
                <c:pt idx="4342">
                  <c:v>53.711200000000005</c:v>
                </c:pt>
                <c:pt idx="4343">
                  <c:v>53.073100000000004</c:v>
                </c:pt>
                <c:pt idx="4344">
                  <c:v>53.448500000000003</c:v>
                </c:pt>
                <c:pt idx="4345">
                  <c:v>52.748400000000011</c:v>
                </c:pt>
                <c:pt idx="4346">
                  <c:v>51.798700000000011</c:v>
                </c:pt>
                <c:pt idx="4347">
                  <c:v>51.298700000000011</c:v>
                </c:pt>
                <c:pt idx="4348">
                  <c:v>51.307599999999994</c:v>
                </c:pt>
                <c:pt idx="4349">
                  <c:v>51.607300000000002</c:v>
                </c:pt>
                <c:pt idx="4350">
                  <c:v>52.132700000000007</c:v>
                </c:pt>
                <c:pt idx="4351">
                  <c:v>51.556999999999995</c:v>
                </c:pt>
                <c:pt idx="4352">
                  <c:v>50.055500000000002</c:v>
                </c:pt>
                <c:pt idx="4353">
                  <c:v>49.993100000000005</c:v>
                </c:pt>
                <c:pt idx="4354">
                  <c:v>48.5184</c:v>
                </c:pt>
                <c:pt idx="4355">
                  <c:v>49.355999999999995</c:v>
                </c:pt>
                <c:pt idx="4356">
                  <c:v>48.855899999999998</c:v>
                </c:pt>
                <c:pt idx="4357">
                  <c:v>49.806899999999999</c:v>
                </c:pt>
                <c:pt idx="4358">
                  <c:v>49.119500000000002</c:v>
                </c:pt>
                <c:pt idx="4359">
                  <c:v>49.745000000000005</c:v>
                </c:pt>
                <c:pt idx="4360">
                  <c:v>50.518900000000002</c:v>
                </c:pt>
                <c:pt idx="4361">
                  <c:v>49.594200000000001</c:v>
                </c:pt>
                <c:pt idx="4362">
                  <c:v>49.019400000000005</c:v>
                </c:pt>
                <c:pt idx="4363">
                  <c:v>48.7819</c:v>
                </c:pt>
                <c:pt idx="4364">
                  <c:v>49.294200000000011</c:v>
                </c:pt>
                <c:pt idx="4365">
                  <c:v>50.445100000000004</c:v>
                </c:pt>
                <c:pt idx="4366">
                  <c:v>51.195400000000014</c:v>
                </c:pt>
                <c:pt idx="4367">
                  <c:v>51.4833</c:v>
                </c:pt>
                <c:pt idx="4368">
                  <c:v>52.421000000000006</c:v>
                </c:pt>
                <c:pt idx="4369">
                  <c:v>51.571100000000001</c:v>
                </c:pt>
                <c:pt idx="4370">
                  <c:v>50.733600000000003</c:v>
                </c:pt>
                <c:pt idx="4371">
                  <c:v>51.821100000000001</c:v>
                </c:pt>
                <c:pt idx="4372">
                  <c:v>51.571100000000001</c:v>
                </c:pt>
                <c:pt idx="4373">
                  <c:v>50.921400000000006</c:v>
                </c:pt>
                <c:pt idx="4374">
                  <c:v>50.797200000000011</c:v>
                </c:pt>
                <c:pt idx="4375">
                  <c:v>50.109900000000003</c:v>
                </c:pt>
                <c:pt idx="4376">
                  <c:v>50.422900000000006</c:v>
                </c:pt>
                <c:pt idx="4377">
                  <c:v>49.685500000000005</c:v>
                </c:pt>
                <c:pt idx="4378">
                  <c:v>49.197900000000004</c:v>
                </c:pt>
                <c:pt idx="4379">
                  <c:v>49.061100000000003</c:v>
                </c:pt>
                <c:pt idx="4380">
                  <c:v>49.798200000000008</c:v>
                </c:pt>
                <c:pt idx="4381">
                  <c:v>48.848300000000002</c:v>
                </c:pt>
                <c:pt idx="4382">
                  <c:v>49.024500000000003</c:v>
                </c:pt>
                <c:pt idx="4383">
                  <c:v>48.649700000000003</c:v>
                </c:pt>
                <c:pt idx="4384">
                  <c:v>49.637100000000004</c:v>
                </c:pt>
                <c:pt idx="4385">
                  <c:v>50.261600000000001</c:v>
                </c:pt>
                <c:pt idx="4386">
                  <c:v>50.374499999999998</c:v>
                </c:pt>
                <c:pt idx="4387">
                  <c:v>49.3996</c:v>
                </c:pt>
                <c:pt idx="4388">
                  <c:v>49.1616</c:v>
                </c:pt>
                <c:pt idx="4389">
                  <c:v>49.224500000000006</c:v>
                </c:pt>
                <c:pt idx="4390">
                  <c:v>50.374399999999994</c:v>
                </c:pt>
                <c:pt idx="4391">
                  <c:v>51.950399999999995</c:v>
                </c:pt>
                <c:pt idx="4392">
                  <c:v>52.411899999999996</c:v>
                </c:pt>
                <c:pt idx="4393">
                  <c:v>52.523700000000005</c:v>
                </c:pt>
                <c:pt idx="4394">
                  <c:v>53.359899999999996</c:v>
                </c:pt>
                <c:pt idx="4395">
                  <c:v>54.060400000000001</c:v>
                </c:pt>
                <c:pt idx="4396">
                  <c:v>54.685300000000005</c:v>
                </c:pt>
                <c:pt idx="4397">
                  <c:v>54.023000000000003</c:v>
                </c:pt>
                <c:pt idx="4398">
                  <c:v>53.673700000000004</c:v>
                </c:pt>
                <c:pt idx="4399">
                  <c:v>53.373000000000005</c:v>
                </c:pt>
                <c:pt idx="4400">
                  <c:v>53.984399999999994</c:v>
                </c:pt>
                <c:pt idx="4401">
                  <c:v>53.684599999999996</c:v>
                </c:pt>
                <c:pt idx="4402">
                  <c:v>54.234900000000003</c:v>
                </c:pt>
                <c:pt idx="4403">
                  <c:v>53.684799999999996</c:v>
                </c:pt>
                <c:pt idx="4404">
                  <c:v>53.860100000000003</c:v>
                </c:pt>
                <c:pt idx="4405">
                  <c:v>52.360100000000003</c:v>
                </c:pt>
                <c:pt idx="4406">
                  <c:v>52.672700000000006</c:v>
                </c:pt>
                <c:pt idx="4407">
                  <c:v>52.460300000000004</c:v>
                </c:pt>
                <c:pt idx="4408">
                  <c:v>51.885600000000004</c:v>
                </c:pt>
                <c:pt idx="4409">
                  <c:v>51.260700000000007</c:v>
                </c:pt>
                <c:pt idx="4410">
                  <c:v>51.622900000000008</c:v>
                </c:pt>
                <c:pt idx="4411">
                  <c:v>52.447699999999998</c:v>
                </c:pt>
                <c:pt idx="4412">
                  <c:v>53.221900000000005</c:v>
                </c:pt>
                <c:pt idx="4413">
                  <c:v>52.909000000000006</c:v>
                </c:pt>
                <c:pt idx="4414">
                  <c:v>51.782300000000006</c:v>
                </c:pt>
                <c:pt idx="4415">
                  <c:v>51.596000000000011</c:v>
                </c:pt>
                <c:pt idx="4416">
                  <c:v>52.134300000000003</c:v>
                </c:pt>
                <c:pt idx="4417">
                  <c:v>52.497</c:v>
                </c:pt>
                <c:pt idx="4418">
                  <c:v>51.946999999999996</c:v>
                </c:pt>
                <c:pt idx="4419">
                  <c:v>51.397000000000006</c:v>
                </c:pt>
                <c:pt idx="4420">
                  <c:v>51.497400000000006</c:v>
                </c:pt>
                <c:pt idx="4421">
                  <c:v>51.36</c:v>
                </c:pt>
                <c:pt idx="4422">
                  <c:v>51.998000000000005</c:v>
                </c:pt>
                <c:pt idx="4423">
                  <c:v>51.886199999999995</c:v>
                </c:pt>
                <c:pt idx="4424">
                  <c:v>51.573700000000002</c:v>
                </c:pt>
                <c:pt idx="4425">
                  <c:v>51.936100000000003</c:v>
                </c:pt>
                <c:pt idx="4426">
                  <c:v>51.623100000000008</c:v>
                </c:pt>
                <c:pt idx="4427">
                  <c:v>51.260400000000011</c:v>
                </c:pt>
                <c:pt idx="4428">
                  <c:v>50.110400000000006</c:v>
                </c:pt>
                <c:pt idx="4429">
                  <c:v>49.309999999999995</c:v>
                </c:pt>
                <c:pt idx="4430">
                  <c:v>50.035600000000002</c:v>
                </c:pt>
                <c:pt idx="4431">
                  <c:v>49.948600000000006</c:v>
                </c:pt>
                <c:pt idx="4432">
                  <c:v>49.9236</c:v>
                </c:pt>
                <c:pt idx="4433">
                  <c:v>50.786900000000003</c:v>
                </c:pt>
                <c:pt idx="4434">
                  <c:v>51.187200000000004</c:v>
                </c:pt>
                <c:pt idx="4435">
                  <c:v>50.787000000000006</c:v>
                </c:pt>
                <c:pt idx="4436">
                  <c:v>50.1738</c:v>
                </c:pt>
                <c:pt idx="4437">
                  <c:v>50.698900000000009</c:v>
                </c:pt>
                <c:pt idx="4438">
                  <c:v>50.624500000000005</c:v>
                </c:pt>
                <c:pt idx="4439">
                  <c:v>50.799500000000009</c:v>
                </c:pt>
                <c:pt idx="4440">
                  <c:v>50.0777</c:v>
                </c:pt>
                <c:pt idx="4441">
                  <c:v>49.689100000000003</c:v>
                </c:pt>
                <c:pt idx="4442">
                  <c:v>50.152100000000004</c:v>
                </c:pt>
                <c:pt idx="4443">
                  <c:v>50.739200000000011</c:v>
                </c:pt>
                <c:pt idx="4444">
                  <c:v>52.101700000000001</c:v>
                </c:pt>
                <c:pt idx="4445">
                  <c:v>51.727200000000003</c:v>
                </c:pt>
                <c:pt idx="4446">
                  <c:v>52.465000000000003</c:v>
                </c:pt>
                <c:pt idx="4447">
                  <c:v>52.027300000000004</c:v>
                </c:pt>
                <c:pt idx="4448">
                  <c:v>51.5276</c:v>
                </c:pt>
                <c:pt idx="4449">
                  <c:v>51.927600000000005</c:v>
                </c:pt>
                <c:pt idx="4450">
                  <c:v>51.502400000000002</c:v>
                </c:pt>
                <c:pt idx="4451">
                  <c:v>50.977399999999996</c:v>
                </c:pt>
                <c:pt idx="4452">
                  <c:v>51.005100000000006</c:v>
                </c:pt>
                <c:pt idx="4453">
                  <c:v>51.290700000000008</c:v>
                </c:pt>
                <c:pt idx="4454">
                  <c:v>52.003</c:v>
                </c:pt>
                <c:pt idx="4455">
                  <c:v>51.372200000000007</c:v>
                </c:pt>
                <c:pt idx="4456">
                  <c:v>53.044699999999999</c:v>
                </c:pt>
                <c:pt idx="4457">
                  <c:v>53.670100000000005</c:v>
                </c:pt>
                <c:pt idx="4458">
                  <c:v>54.5871</c:v>
                </c:pt>
                <c:pt idx="4459">
                  <c:v>54.674100000000003</c:v>
                </c:pt>
                <c:pt idx="4460">
                  <c:v>53.736700000000006</c:v>
                </c:pt>
                <c:pt idx="4461">
                  <c:v>53.587499999999999</c:v>
                </c:pt>
                <c:pt idx="4462">
                  <c:v>53.198900000000009</c:v>
                </c:pt>
                <c:pt idx="4463">
                  <c:v>54.774300000000004</c:v>
                </c:pt>
                <c:pt idx="4464">
                  <c:v>54.312599999999996</c:v>
                </c:pt>
                <c:pt idx="4465">
                  <c:v>55.200600000000001</c:v>
                </c:pt>
                <c:pt idx="4466">
                  <c:v>54.325900000000004</c:v>
                </c:pt>
                <c:pt idx="4467">
                  <c:v>54.202800000000003</c:v>
                </c:pt>
                <c:pt idx="4468">
                  <c:v>53.302900000000001</c:v>
                </c:pt>
                <c:pt idx="4469">
                  <c:v>53.015000000000001</c:v>
                </c:pt>
                <c:pt idx="4470">
                  <c:v>52.265000000000008</c:v>
                </c:pt>
                <c:pt idx="4471">
                  <c:v>52.477199999999996</c:v>
                </c:pt>
                <c:pt idx="4472">
                  <c:v>53.977199999999996</c:v>
                </c:pt>
                <c:pt idx="4473">
                  <c:v>53.527500000000003</c:v>
                </c:pt>
                <c:pt idx="4474">
                  <c:v>52.291100000000007</c:v>
                </c:pt>
                <c:pt idx="4475">
                  <c:v>51.866100000000003</c:v>
                </c:pt>
                <c:pt idx="4476">
                  <c:v>51.941099999999999</c:v>
                </c:pt>
                <c:pt idx="4477">
                  <c:v>52.690800000000003</c:v>
                </c:pt>
                <c:pt idx="4478">
                  <c:v>52.552800000000005</c:v>
                </c:pt>
                <c:pt idx="4479">
                  <c:v>51.501899999999999</c:v>
                </c:pt>
                <c:pt idx="4480">
                  <c:v>51.789200000000001</c:v>
                </c:pt>
                <c:pt idx="4481">
                  <c:v>51.164000000000001</c:v>
                </c:pt>
                <c:pt idx="4482">
                  <c:v>50.864699999999999</c:v>
                </c:pt>
                <c:pt idx="4483">
                  <c:v>50.452400000000004</c:v>
                </c:pt>
                <c:pt idx="4484">
                  <c:v>50.652800000000006</c:v>
                </c:pt>
                <c:pt idx="4485">
                  <c:v>50.140600000000006</c:v>
                </c:pt>
                <c:pt idx="4486">
                  <c:v>49.853399999999993</c:v>
                </c:pt>
                <c:pt idx="4487">
                  <c:v>49.353199999999994</c:v>
                </c:pt>
                <c:pt idx="4488">
                  <c:v>49.015500000000003</c:v>
                </c:pt>
                <c:pt idx="4489">
                  <c:v>48.841999999999999</c:v>
                </c:pt>
                <c:pt idx="4490">
                  <c:v>48.742000000000004</c:v>
                </c:pt>
                <c:pt idx="4491">
                  <c:v>49.942100000000003</c:v>
                </c:pt>
                <c:pt idx="4492">
                  <c:v>49.604300000000002</c:v>
                </c:pt>
                <c:pt idx="4493">
                  <c:v>48.842500000000001</c:v>
                </c:pt>
                <c:pt idx="4494">
                  <c:v>48.8932</c:v>
                </c:pt>
                <c:pt idx="4495">
                  <c:v>49.156600000000005</c:v>
                </c:pt>
                <c:pt idx="4496">
                  <c:v>50.007400000000004</c:v>
                </c:pt>
                <c:pt idx="4497">
                  <c:v>49.619</c:v>
                </c:pt>
                <c:pt idx="4498">
                  <c:v>49.731400000000001</c:v>
                </c:pt>
                <c:pt idx="4499">
                  <c:v>53.874899999999997</c:v>
                </c:pt>
                <c:pt idx="4500">
                  <c:v>52.959799999999994</c:v>
                </c:pt>
                <c:pt idx="4501">
                  <c:v>53.033500000000004</c:v>
                </c:pt>
                <c:pt idx="4502">
                  <c:v>52.882400000000004</c:v>
                </c:pt>
                <c:pt idx="4503">
                  <c:v>55.005900000000004</c:v>
                </c:pt>
                <c:pt idx="4504">
                  <c:v>53.632000000000005</c:v>
                </c:pt>
                <c:pt idx="4505">
                  <c:v>51.798600000000008</c:v>
                </c:pt>
                <c:pt idx="4506">
                  <c:v>51.923100000000005</c:v>
                </c:pt>
                <c:pt idx="4507">
                  <c:v>53.073600000000006</c:v>
                </c:pt>
                <c:pt idx="4508">
                  <c:v>51.812200000000004</c:v>
                </c:pt>
                <c:pt idx="4509">
                  <c:v>51.7119</c:v>
                </c:pt>
                <c:pt idx="4510">
                  <c:v>51.161000000000001</c:v>
                </c:pt>
                <c:pt idx="4511">
                  <c:v>51.197400000000002</c:v>
                </c:pt>
                <c:pt idx="4512">
                  <c:v>50.948600000000006</c:v>
                </c:pt>
                <c:pt idx="4513">
                  <c:v>50.599000000000011</c:v>
                </c:pt>
                <c:pt idx="4514">
                  <c:v>51.111599999999996</c:v>
                </c:pt>
                <c:pt idx="4515">
                  <c:v>50.049600000000005</c:v>
                </c:pt>
                <c:pt idx="4516">
                  <c:v>49.205700000000007</c:v>
                </c:pt>
                <c:pt idx="4517">
                  <c:v>49.299200000000013</c:v>
                </c:pt>
                <c:pt idx="4518">
                  <c:v>49.512100000000004</c:v>
                </c:pt>
                <c:pt idx="4519">
                  <c:v>49.387099999999997</c:v>
                </c:pt>
                <c:pt idx="4520">
                  <c:v>49.498900000000006</c:v>
                </c:pt>
                <c:pt idx="4521">
                  <c:v>50.436500000000002</c:v>
                </c:pt>
                <c:pt idx="4522">
                  <c:v>51.410799999999995</c:v>
                </c:pt>
                <c:pt idx="4523">
                  <c:v>51.248200000000011</c:v>
                </c:pt>
                <c:pt idx="4524">
                  <c:v>51.710900000000002</c:v>
                </c:pt>
                <c:pt idx="4525">
                  <c:v>51.886199999999995</c:v>
                </c:pt>
                <c:pt idx="4526">
                  <c:v>51.461100000000002</c:v>
                </c:pt>
                <c:pt idx="4527">
                  <c:v>51.536300000000004</c:v>
                </c:pt>
                <c:pt idx="4528">
                  <c:v>51.273100000000007</c:v>
                </c:pt>
                <c:pt idx="4529">
                  <c:v>50.710800000000006</c:v>
                </c:pt>
                <c:pt idx="4530">
                  <c:v>50.257200000000005</c:v>
                </c:pt>
                <c:pt idx="4531">
                  <c:v>50.5503</c:v>
                </c:pt>
                <c:pt idx="4532">
                  <c:v>50.0137</c:v>
                </c:pt>
                <c:pt idx="4533">
                  <c:v>49.5899</c:v>
                </c:pt>
                <c:pt idx="4534">
                  <c:v>49.677900000000001</c:v>
                </c:pt>
                <c:pt idx="4535">
                  <c:v>49.877299999999998</c:v>
                </c:pt>
                <c:pt idx="4536">
                  <c:v>49.415100000000002</c:v>
                </c:pt>
                <c:pt idx="4537">
                  <c:v>49.314999999999998</c:v>
                </c:pt>
                <c:pt idx="4538">
                  <c:v>49.416000000000004</c:v>
                </c:pt>
                <c:pt idx="4539">
                  <c:v>49.716800000000006</c:v>
                </c:pt>
                <c:pt idx="4540">
                  <c:v>49.017099999999999</c:v>
                </c:pt>
                <c:pt idx="4541" formatCode="General">
                  <c:v>48.945366071428566</c:v>
                </c:pt>
                <c:pt idx="4542" formatCode="General">
                  <c:v>48.873632142857154</c:v>
                </c:pt>
                <c:pt idx="4543" formatCode="General">
                  <c:v>48.801898214285721</c:v>
                </c:pt>
                <c:pt idx="4544" formatCode="General">
                  <c:v>48.730164285714295</c:v>
                </c:pt>
                <c:pt idx="4545" formatCode="General">
                  <c:v>48.658430357142862</c:v>
                </c:pt>
                <c:pt idx="4546" formatCode="General">
                  <c:v>48.586696428571443</c:v>
                </c:pt>
                <c:pt idx="4547" formatCode="General">
                  <c:v>48.51496250000001</c:v>
                </c:pt>
                <c:pt idx="4548" formatCode="General">
                  <c:v>48.443228571428584</c:v>
                </c:pt>
                <c:pt idx="4549" formatCode="General">
                  <c:v>48.371494642857158</c:v>
                </c:pt>
                <c:pt idx="4550" formatCode="General">
                  <c:v>48.299760714285746</c:v>
                </c:pt>
                <c:pt idx="4551" formatCode="General">
                  <c:v>48.228026785714306</c:v>
                </c:pt>
                <c:pt idx="4552" formatCode="General">
                  <c:v>48.15629285714288</c:v>
                </c:pt>
                <c:pt idx="4553" formatCode="General">
                  <c:v>48.084558928571468</c:v>
                </c:pt>
                <c:pt idx="4554" formatCode="General">
                  <c:v>48.012825000000035</c:v>
                </c:pt>
                <c:pt idx="4555" formatCode="General">
                  <c:v>47.941091071428595</c:v>
                </c:pt>
                <c:pt idx="4556" formatCode="General">
                  <c:v>47.869357142857183</c:v>
                </c:pt>
                <c:pt idx="4557" formatCode="General">
                  <c:v>47.797623214285764</c:v>
                </c:pt>
                <c:pt idx="4558" formatCode="General">
                  <c:v>47.725889285714324</c:v>
                </c:pt>
                <c:pt idx="4559" formatCode="General">
                  <c:v>47.654155357142905</c:v>
                </c:pt>
                <c:pt idx="4560" formatCode="General">
                  <c:v>47.582421428571479</c:v>
                </c:pt>
                <c:pt idx="4561" formatCode="General">
                  <c:v>47.510687500000039</c:v>
                </c:pt>
                <c:pt idx="4562" formatCode="General">
                  <c:v>47.438953571428627</c:v>
                </c:pt>
                <c:pt idx="4563" formatCode="General">
                  <c:v>47.367219642857201</c:v>
                </c:pt>
                <c:pt idx="4564" formatCode="General">
                  <c:v>47.295485714285789</c:v>
                </c:pt>
                <c:pt idx="4565" formatCode="General">
                  <c:v>47.223751785714349</c:v>
                </c:pt>
                <c:pt idx="4566" formatCode="General">
                  <c:v>47.152017857142916</c:v>
                </c:pt>
                <c:pt idx="4567" formatCode="General">
                  <c:v>47.080283928571504</c:v>
                </c:pt>
                <c:pt idx="4568" formatCode="General">
                  <c:v>47.008550000000078</c:v>
                </c:pt>
                <c:pt idx="4569" formatCode="General">
                  <c:v>46.936816071428645</c:v>
                </c:pt>
                <c:pt idx="4570" formatCode="General">
                  <c:v>46.865082142857219</c:v>
                </c:pt>
                <c:pt idx="4571" formatCode="General">
                  <c:v>46.793348214285807</c:v>
                </c:pt>
                <c:pt idx="4572" formatCode="General">
                  <c:v>46.721614285714359</c:v>
                </c:pt>
                <c:pt idx="4573" formatCode="General">
                  <c:v>46.649880357142933</c:v>
                </c:pt>
                <c:pt idx="4574" formatCode="General">
                  <c:v>46.578146428571522</c:v>
                </c:pt>
                <c:pt idx="4575" formatCode="General">
                  <c:v>46.506412500000089</c:v>
                </c:pt>
                <c:pt idx="4576" formatCode="General">
                  <c:v>46.434678571428648</c:v>
                </c:pt>
                <c:pt idx="4577" formatCode="General">
                  <c:v>46.362944642857236</c:v>
                </c:pt>
                <c:pt idx="4578" formatCode="General">
                  <c:v>46.291210714285818</c:v>
                </c:pt>
                <c:pt idx="4579" formatCode="General">
                  <c:v>46.219476785714377</c:v>
                </c:pt>
                <c:pt idx="4580" formatCode="General">
                  <c:v>46.147742857142951</c:v>
                </c:pt>
                <c:pt idx="4581" formatCode="General">
                  <c:v>46.07600892857154</c:v>
                </c:pt>
                <c:pt idx="4582" formatCode="General">
                  <c:v>46.004275000000106</c:v>
                </c:pt>
                <c:pt idx="4583" formatCode="General">
                  <c:v>45.932541071428673</c:v>
                </c:pt>
                <c:pt idx="4584" formatCode="General">
                  <c:v>45.860807142857254</c:v>
                </c:pt>
                <c:pt idx="4585" formatCode="General">
                  <c:v>45.789073214285835</c:v>
                </c:pt>
                <c:pt idx="4586" formatCode="General">
                  <c:v>45.717339285714395</c:v>
                </c:pt>
                <c:pt idx="4587" formatCode="General">
                  <c:v>45.645605357142976</c:v>
                </c:pt>
                <c:pt idx="4588" formatCode="General">
                  <c:v>45.57387142857155</c:v>
                </c:pt>
                <c:pt idx="4589" formatCode="General">
                  <c:v>45.502137500000131</c:v>
                </c:pt>
                <c:pt idx="4590" formatCode="General">
                  <c:v>45.430403571428691</c:v>
                </c:pt>
                <c:pt idx="4591" formatCode="General">
                  <c:v>45.358669642857265</c:v>
                </c:pt>
                <c:pt idx="4592" formatCode="General">
                  <c:v>45.28693571428586</c:v>
                </c:pt>
                <c:pt idx="4593" formatCode="General">
                  <c:v>45.215201785714413</c:v>
                </c:pt>
                <c:pt idx="4594" formatCode="General">
                  <c:v>45.143467857142987</c:v>
                </c:pt>
                <c:pt idx="4595" formatCode="General">
                  <c:v>45.071733928571575</c:v>
                </c:pt>
                <c:pt idx="4596" formatCode="General">
                  <c:v>45</c:v>
                </c:pt>
                <c:pt idx="4597" formatCode="General">
                  <c:v>45.125000000000007</c:v>
                </c:pt>
                <c:pt idx="4598" formatCode="General">
                  <c:v>45.25</c:v>
                </c:pt>
                <c:pt idx="4599" formatCode="General">
                  <c:v>45.375</c:v>
                </c:pt>
                <c:pt idx="4600" formatCode="General">
                  <c:v>45.5</c:v>
                </c:pt>
                <c:pt idx="4601" formatCode="General">
                  <c:v>45.625000000000007</c:v>
                </c:pt>
                <c:pt idx="4602" formatCode="General">
                  <c:v>45.75</c:v>
                </c:pt>
                <c:pt idx="4603" formatCode="General">
                  <c:v>45.875</c:v>
                </c:pt>
                <c:pt idx="4604" formatCode="General">
                  <c:v>46</c:v>
                </c:pt>
                <c:pt idx="4605" formatCode="General">
                  <c:v>45.875</c:v>
                </c:pt>
                <c:pt idx="4606" formatCode="General">
                  <c:v>45.75</c:v>
                </c:pt>
                <c:pt idx="4607" formatCode="General">
                  <c:v>45.625000000000007</c:v>
                </c:pt>
                <c:pt idx="4608" formatCode="General">
                  <c:v>45.5</c:v>
                </c:pt>
                <c:pt idx="4609" formatCode="General">
                  <c:v>45.375</c:v>
                </c:pt>
                <c:pt idx="4610" formatCode="General">
                  <c:v>45.25</c:v>
                </c:pt>
                <c:pt idx="4611" formatCode="General">
                  <c:v>45.125000000000007</c:v>
                </c:pt>
                <c:pt idx="4612" formatCode="General">
                  <c:v>45</c:v>
                </c:pt>
                <c:pt idx="4613" formatCode="General">
                  <c:v>45</c:v>
                </c:pt>
                <c:pt idx="4614" formatCode="General">
                  <c:v>45</c:v>
                </c:pt>
                <c:pt idx="4615" formatCode="General">
                  <c:v>45</c:v>
                </c:pt>
                <c:pt idx="4616" formatCode="General">
                  <c:v>45</c:v>
                </c:pt>
                <c:pt idx="4617" formatCode="General">
                  <c:v>45</c:v>
                </c:pt>
                <c:pt idx="4618" formatCode="General">
                  <c:v>45</c:v>
                </c:pt>
                <c:pt idx="4619" formatCode="General">
                  <c:v>45</c:v>
                </c:pt>
                <c:pt idx="4620" formatCode="General">
                  <c:v>45</c:v>
                </c:pt>
                <c:pt idx="4621" formatCode="General">
                  <c:v>44.625000000000007</c:v>
                </c:pt>
                <c:pt idx="4622" formatCode="General">
                  <c:v>44.25</c:v>
                </c:pt>
                <c:pt idx="4623" formatCode="General">
                  <c:v>43.875</c:v>
                </c:pt>
                <c:pt idx="4624" formatCode="General">
                  <c:v>43.5</c:v>
                </c:pt>
                <c:pt idx="4625" formatCode="General">
                  <c:v>43.125000000000007</c:v>
                </c:pt>
                <c:pt idx="4626" formatCode="General">
                  <c:v>42.75</c:v>
                </c:pt>
                <c:pt idx="4627" formatCode="General">
                  <c:v>42.375</c:v>
                </c:pt>
                <c:pt idx="4628" formatCode="General">
                  <c:v>42</c:v>
                </c:pt>
                <c:pt idx="4629" formatCode="General">
                  <c:v>42.125000000000007</c:v>
                </c:pt>
                <c:pt idx="4630" formatCode="General">
                  <c:v>42.25</c:v>
                </c:pt>
                <c:pt idx="4631" formatCode="General">
                  <c:v>42.375</c:v>
                </c:pt>
                <c:pt idx="4632" formatCode="General">
                  <c:v>42.5</c:v>
                </c:pt>
                <c:pt idx="4633" formatCode="General">
                  <c:v>42.625000000000007</c:v>
                </c:pt>
                <c:pt idx="4634" formatCode="General">
                  <c:v>42.75</c:v>
                </c:pt>
                <c:pt idx="4635" formatCode="General">
                  <c:v>42.875</c:v>
                </c:pt>
                <c:pt idx="4636" formatCode="General">
                  <c:v>43</c:v>
                </c:pt>
                <c:pt idx="4637" formatCode="General">
                  <c:v>43.25</c:v>
                </c:pt>
                <c:pt idx="4638" formatCode="General">
                  <c:v>43.5</c:v>
                </c:pt>
                <c:pt idx="4639" formatCode="General">
                  <c:v>43.75</c:v>
                </c:pt>
                <c:pt idx="4640" formatCode="General">
                  <c:v>44</c:v>
                </c:pt>
                <c:pt idx="4641" formatCode="General">
                  <c:v>44.25</c:v>
                </c:pt>
                <c:pt idx="4642" formatCode="General">
                  <c:v>44.5</c:v>
                </c:pt>
                <c:pt idx="4643" formatCode="General">
                  <c:v>44.75</c:v>
                </c:pt>
                <c:pt idx="4644" formatCode="General">
                  <c:v>45</c:v>
                </c:pt>
                <c:pt idx="4645" formatCode="General">
                  <c:v>44.625000000000007</c:v>
                </c:pt>
                <c:pt idx="4646" formatCode="General">
                  <c:v>44.25</c:v>
                </c:pt>
                <c:pt idx="4647" formatCode="General">
                  <c:v>43.875</c:v>
                </c:pt>
                <c:pt idx="4648" formatCode="General">
                  <c:v>43.5</c:v>
                </c:pt>
                <c:pt idx="4649" formatCode="General">
                  <c:v>43.125000000000007</c:v>
                </c:pt>
                <c:pt idx="4650" formatCode="General">
                  <c:v>42.75</c:v>
                </c:pt>
                <c:pt idx="4651" formatCode="General">
                  <c:v>42.375</c:v>
                </c:pt>
                <c:pt idx="4652" formatCode="General">
                  <c:v>42</c:v>
                </c:pt>
                <c:pt idx="4653" formatCode="General">
                  <c:v>42</c:v>
                </c:pt>
                <c:pt idx="4654" formatCode="General">
                  <c:v>42</c:v>
                </c:pt>
                <c:pt idx="4655" formatCode="General">
                  <c:v>42</c:v>
                </c:pt>
                <c:pt idx="4656" formatCode="General">
                  <c:v>42</c:v>
                </c:pt>
                <c:pt idx="4657" formatCode="General">
                  <c:v>42</c:v>
                </c:pt>
                <c:pt idx="4658" formatCode="General">
                  <c:v>42</c:v>
                </c:pt>
                <c:pt idx="4659" formatCode="General">
                  <c:v>42</c:v>
                </c:pt>
                <c:pt idx="4660" formatCode="General">
                  <c:v>42</c:v>
                </c:pt>
                <c:pt idx="4661" formatCode="General">
                  <c:v>41.875</c:v>
                </c:pt>
                <c:pt idx="4662" formatCode="General">
                  <c:v>41.75</c:v>
                </c:pt>
                <c:pt idx="4663" formatCode="General">
                  <c:v>41.625000000000007</c:v>
                </c:pt>
                <c:pt idx="4664" formatCode="General">
                  <c:v>41.5</c:v>
                </c:pt>
                <c:pt idx="4665" formatCode="General">
                  <c:v>41.375</c:v>
                </c:pt>
                <c:pt idx="4666" formatCode="General">
                  <c:v>41.25</c:v>
                </c:pt>
                <c:pt idx="4667" formatCode="General">
                  <c:v>41.125000000000007</c:v>
                </c:pt>
                <c:pt idx="4668" formatCode="General">
                  <c:v>41</c:v>
                </c:pt>
                <c:pt idx="4669" formatCode="General">
                  <c:v>40.75</c:v>
                </c:pt>
                <c:pt idx="4670" formatCode="General">
                  <c:v>40.5</c:v>
                </c:pt>
                <c:pt idx="4671" formatCode="General">
                  <c:v>40.25</c:v>
                </c:pt>
                <c:pt idx="4672" formatCode="General">
                  <c:v>40</c:v>
                </c:pt>
                <c:pt idx="4673" formatCode="General">
                  <c:v>39.75</c:v>
                </c:pt>
                <c:pt idx="4674" formatCode="General">
                  <c:v>39.5</c:v>
                </c:pt>
                <c:pt idx="4675" formatCode="General">
                  <c:v>39.25</c:v>
                </c:pt>
                <c:pt idx="4676" formatCode="General">
                  <c:v>39</c:v>
                </c:pt>
                <c:pt idx="4677" formatCode="General">
                  <c:v>39.125000000000007</c:v>
                </c:pt>
                <c:pt idx="4678" formatCode="General">
                  <c:v>39.25</c:v>
                </c:pt>
                <c:pt idx="4679" formatCode="General">
                  <c:v>39.375</c:v>
                </c:pt>
                <c:pt idx="4680" formatCode="General">
                  <c:v>39.5</c:v>
                </c:pt>
                <c:pt idx="4681" formatCode="General">
                  <c:v>39.625000000000007</c:v>
                </c:pt>
                <c:pt idx="4682" formatCode="General">
                  <c:v>39.75</c:v>
                </c:pt>
                <c:pt idx="4683" formatCode="General">
                  <c:v>39.875</c:v>
                </c:pt>
                <c:pt idx="4684" formatCode="General">
                  <c:v>40</c:v>
                </c:pt>
                <c:pt idx="4685" formatCode="General">
                  <c:v>40.375</c:v>
                </c:pt>
                <c:pt idx="4686" formatCode="General">
                  <c:v>40.75</c:v>
                </c:pt>
                <c:pt idx="4687" formatCode="General">
                  <c:v>41.125000000000007</c:v>
                </c:pt>
                <c:pt idx="4688" formatCode="General">
                  <c:v>41.5</c:v>
                </c:pt>
                <c:pt idx="4689" formatCode="General">
                  <c:v>41.875</c:v>
                </c:pt>
                <c:pt idx="4690" formatCode="General">
                  <c:v>42.25</c:v>
                </c:pt>
                <c:pt idx="4691" formatCode="General">
                  <c:v>42.625000000000007</c:v>
                </c:pt>
                <c:pt idx="4692" formatCode="General">
                  <c:v>43</c:v>
                </c:pt>
                <c:pt idx="4693" formatCode="General">
                  <c:v>42.875</c:v>
                </c:pt>
                <c:pt idx="4694" formatCode="General">
                  <c:v>42.75</c:v>
                </c:pt>
                <c:pt idx="4695" formatCode="General">
                  <c:v>42.625000000000007</c:v>
                </c:pt>
                <c:pt idx="4696" formatCode="General">
                  <c:v>42.5</c:v>
                </c:pt>
                <c:pt idx="4697" formatCode="General">
                  <c:v>42.375</c:v>
                </c:pt>
                <c:pt idx="4698" formatCode="General">
                  <c:v>42.25</c:v>
                </c:pt>
                <c:pt idx="4699" formatCode="General">
                  <c:v>42.125000000000007</c:v>
                </c:pt>
                <c:pt idx="4700" formatCode="General">
                  <c:v>42</c:v>
                </c:pt>
                <c:pt idx="4701" formatCode="General">
                  <c:v>42.25</c:v>
                </c:pt>
                <c:pt idx="4702" formatCode="General">
                  <c:v>42.5</c:v>
                </c:pt>
                <c:pt idx="4703" formatCode="General">
                  <c:v>42.75</c:v>
                </c:pt>
                <c:pt idx="4704" formatCode="General">
                  <c:v>43</c:v>
                </c:pt>
                <c:pt idx="4705" formatCode="General">
                  <c:v>43.25</c:v>
                </c:pt>
                <c:pt idx="4706" formatCode="General">
                  <c:v>43.5</c:v>
                </c:pt>
                <c:pt idx="4707" formatCode="General">
                  <c:v>43.75</c:v>
                </c:pt>
                <c:pt idx="4708" formatCode="General">
                  <c:v>44</c:v>
                </c:pt>
                <c:pt idx="4709" formatCode="General">
                  <c:v>44</c:v>
                </c:pt>
                <c:pt idx="4710" formatCode="General">
                  <c:v>44</c:v>
                </c:pt>
                <c:pt idx="4711" formatCode="General">
                  <c:v>44</c:v>
                </c:pt>
                <c:pt idx="4712" formatCode="General">
                  <c:v>44</c:v>
                </c:pt>
                <c:pt idx="4713" formatCode="General">
                  <c:v>44</c:v>
                </c:pt>
                <c:pt idx="4714" formatCode="General">
                  <c:v>44</c:v>
                </c:pt>
                <c:pt idx="4715" formatCode="General">
                  <c:v>44</c:v>
                </c:pt>
                <c:pt idx="4716" formatCode="General">
                  <c:v>44</c:v>
                </c:pt>
                <c:pt idx="4717" formatCode="General">
                  <c:v>44.125000000000007</c:v>
                </c:pt>
                <c:pt idx="4718" formatCode="General">
                  <c:v>44.25</c:v>
                </c:pt>
                <c:pt idx="4719" formatCode="General">
                  <c:v>44.375</c:v>
                </c:pt>
                <c:pt idx="4720" formatCode="General">
                  <c:v>44.5</c:v>
                </c:pt>
                <c:pt idx="4721" formatCode="General">
                  <c:v>44.625000000000007</c:v>
                </c:pt>
                <c:pt idx="4722" formatCode="General">
                  <c:v>44.75</c:v>
                </c:pt>
                <c:pt idx="4723" formatCode="General">
                  <c:v>44.875</c:v>
                </c:pt>
                <c:pt idx="4724" formatCode="General">
                  <c:v>45</c:v>
                </c:pt>
                <c:pt idx="4725" formatCode="General">
                  <c:v>45</c:v>
                </c:pt>
                <c:pt idx="4726" formatCode="General">
                  <c:v>45</c:v>
                </c:pt>
                <c:pt idx="4727" formatCode="General">
                  <c:v>45</c:v>
                </c:pt>
                <c:pt idx="4728" formatCode="General">
                  <c:v>45</c:v>
                </c:pt>
                <c:pt idx="4729" formatCode="General">
                  <c:v>45</c:v>
                </c:pt>
                <c:pt idx="4730" formatCode="General">
                  <c:v>45</c:v>
                </c:pt>
                <c:pt idx="4731" formatCode="General">
                  <c:v>45</c:v>
                </c:pt>
                <c:pt idx="4732" formatCode="General">
                  <c:v>45</c:v>
                </c:pt>
                <c:pt idx="4733" formatCode="General">
                  <c:v>45.125000000000007</c:v>
                </c:pt>
                <c:pt idx="4734" formatCode="General">
                  <c:v>45.25</c:v>
                </c:pt>
                <c:pt idx="4735" formatCode="General">
                  <c:v>45.375</c:v>
                </c:pt>
                <c:pt idx="4736" formatCode="General">
                  <c:v>45.5</c:v>
                </c:pt>
                <c:pt idx="4737" formatCode="General">
                  <c:v>45.625000000000007</c:v>
                </c:pt>
                <c:pt idx="4738" formatCode="General">
                  <c:v>45.75</c:v>
                </c:pt>
                <c:pt idx="4739" formatCode="General">
                  <c:v>45.875</c:v>
                </c:pt>
                <c:pt idx="4740" formatCode="General">
                  <c:v>46</c:v>
                </c:pt>
                <c:pt idx="4741" formatCode="General">
                  <c:v>45.875</c:v>
                </c:pt>
                <c:pt idx="4742" formatCode="General">
                  <c:v>45.75</c:v>
                </c:pt>
                <c:pt idx="4743" formatCode="General">
                  <c:v>45.625000000000007</c:v>
                </c:pt>
                <c:pt idx="4744" formatCode="General">
                  <c:v>45.5</c:v>
                </c:pt>
                <c:pt idx="4745" formatCode="General">
                  <c:v>45.375</c:v>
                </c:pt>
                <c:pt idx="4746" formatCode="General">
                  <c:v>45.25</c:v>
                </c:pt>
                <c:pt idx="4747" formatCode="General">
                  <c:v>45.125000000000007</c:v>
                </c:pt>
                <c:pt idx="4748" formatCode="General">
                  <c:v>45</c:v>
                </c:pt>
                <c:pt idx="4749" formatCode="General">
                  <c:v>45.125000000000007</c:v>
                </c:pt>
                <c:pt idx="4750" formatCode="General">
                  <c:v>45.25</c:v>
                </c:pt>
                <c:pt idx="4751" formatCode="General">
                  <c:v>45.375</c:v>
                </c:pt>
                <c:pt idx="4752" formatCode="General">
                  <c:v>45.5</c:v>
                </c:pt>
                <c:pt idx="4753" formatCode="General">
                  <c:v>45.625000000000007</c:v>
                </c:pt>
                <c:pt idx="4754" formatCode="General">
                  <c:v>45.75</c:v>
                </c:pt>
                <c:pt idx="4755" formatCode="General">
                  <c:v>45.875</c:v>
                </c:pt>
                <c:pt idx="4756" formatCode="General">
                  <c:v>46</c:v>
                </c:pt>
                <c:pt idx="4757" formatCode="General">
                  <c:v>46.125000000000007</c:v>
                </c:pt>
                <c:pt idx="4758" formatCode="General">
                  <c:v>46.25</c:v>
                </c:pt>
                <c:pt idx="4759" formatCode="General">
                  <c:v>46.375</c:v>
                </c:pt>
                <c:pt idx="4760" formatCode="General">
                  <c:v>46.5</c:v>
                </c:pt>
                <c:pt idx="4761" formatCode="General">
                  <c:v>46.625000000000007</c:v>
                </c:pt>
                <c:pt idx="4762" formatCode="General">
                  <c:v>46.75</c:v>
                </c:pt>
                <c:pt idx="4763" formatCode="General">
                  <c:v>46.875</c:v>
                </c:pt>
                <c:pt idx="4764" formatCode="General">
                  <c:v>47</c:v>
                </c:pt>
                <c:pt idx="4765" formatCode="General">
                  <c:v>47.125000000000007</c:v>
                </c:pt>
                <c:pt idx="4766" formatCode="General">
                  <c:v>47.25</c:v>
                </c:pt>
                <c:pt idx="4767" formatCode="General">
                  <c:v>47.375</c:v>
                </c:pt>
                <c:pt idx="4768" formatCode="General">
                  <c:v>47.5</c:v>
                </c:pt>
                <c:pt idx="4769" formatCode="General">
                  <c:v>47.625000000000007</c:v>
                </c:pt>
                <c:pt idx="4770" formatCode="General">
                  <c:v>47.75</c:v>
                </c:pt>
                <c:pt idx="4771" formatCode="General">
                  <c:v>47.875</c:v>
                </c:pt>
                <c:pt idx="4772" formatCode="General">
                  <c:v>48</c:v>
                </c:pt>
                <c:pt idx="4773" formatCode="General">
                  <c:v>47.875</c:v>
                </c:pt>
                <c:pt idx="4774" formatCode="General">
                  <c:v>47.75</c:v>
                </c:pt>
                <c:pt idx="4775" formatCode="General">
                  <c:v>47.625000000000007</c:v>
                </c:pt>
                <c:pt idx="4776" formatCode="General">
                  <c:v>47.5</c:v>
                </c:pt>
                <c:pt idx="4777" formatCode="General">
                  <c:v>47.375</c:v>
                </c:pt>
                <c:pt idx="4778" formatCode="General">
                  <c:v>47.25</c:v>
                </c:pt>
                <c:pt idx="4779" formatCode="General">
                  <c:v>47.125000000000007</c:v>
                </c:pt>
                <c:pt idx="4780" formatCode="General">
                  <c:v>47</c:v>
                </c:pt>
                <c:pt idx="4781" formatCode="General">
                  <c:v>47</c:v>
                </c:pt>
                <c:pt idx="4782" formatCode="General">
                  <c:v>47</c:v>
                </c:pt>
                <c:pt idx="4783" formatCode="General">
                  <c:v>47</c:v>
                </c:pt>
                <c:pt idx="4784" formatCode="General">
                  <c:v>47</c:v>
                </c:pt>
                <c:pt idx="4785" formatCode="General">
                  <c:v>47</c:v>
                </c:pt>
                <c:pt idx="4786" formatCode="General">
                  <c:v>47</c:v>
                </c:pt>
                <c:pt idx="4787" formatCode="General">
                  <c:v>47</c:v>
                </c:pt>
                <c:pt idx="4788" formatCode="General">
                  <c:v>47</c:v>
                </c:pt>
                <c:pt idx="4789" formatCode="General">
                  <c:v>46.75</c:v>
                </c:pt>
                <c:pt idx="4790" formatCode="General">
                  <c:v>46.5</c:v>
                </c:pt>
                <c:pt idx="4791" formatCode="General">
                  <c:v>46.25</c:v>
                </c:pt>
                <c:pt idx="4792" formatCode="General">
                  <c:v>46</c:v>
                </c:pt>
                <c:pt idx="4793" formatCode="General">
                  <c:v>45.75</c:v>
                </c:pt>
                <c:pt idx="4794" formatCode="General">
                  <c:v>45.5</c:v>
                </c:pt>
                <c:pt idx="4795" formatCode="General">
                  <c:v>45.25</c:v>
                </c:pt>
                <c:pt idx="4796" formatCode="General">
                  <c:v>45</c:v>
                </c:pt>
                <c:pt idx="4797" formatCode="General">
                  <c:v>45</c:v>
                </c:pt>
                <c:pt idx="4798" formatCode="General">
                  <c:v>45</c:v>
                </c:pt>
                <c:pt idx="4799" formatCode="General">
                  <c:v>45</c:v>
                </c:pt>
                <c:pt idx="4800" formatCode="General">
                  <c:v>45</c:v>
                </c:pt>
                <c:pt idx="4801" formatCode="General">
                  <c:v>45</c:v>
                </c:pt>
                <c:pt idx="4802" formatCode="General">
                  <c:v>45</c:v>
                </c:pt>
                <c:pt idx="4803" formatCode="General">
                  <c:v>45</c:v>
                </c:pt>
                <c:pt idx="4804" formatCode="General">
                  <c:v>45</c:v>
                </c:pt>
                <c:pt idx="4805" formatCode="General">
                  <c:v>45</c:v>
                </c:pt>
                <c:pt idx="4806" formatCode="General">
                  <c:v>45</c:v>
                </c:pt>
                <c:pt idx="4807" formatCode="General">
                  <c:v>45</c:v>
                </c:pt>
                <c:pt idx="4808" formatCode="General">
                  <c:v>45</c:v>
                </c:pt>
                <c:pt idx="4809" formatCode="General">
                  <c:v>45</c:v>
                </c:pt>
                <c:pt idx="4810" formatCode="General">
                  <c:v>45</c:v>
                </c:pt>
                <c:pt idx="4811" formatCode="General">
                  <c:v>45</c:v>
                </c:pt>
                <c:pt idx="4812" formatCode="General">
                  <c:v>45</c:v>
                </c:pt>
                <c:pt idx="4813" formatCode="General">
                  <c:v>45</c:v>
                </c:pt>
                <c:pt idx="4814" formatCode="General">
                  <c:v>45</c:v>
                </c:pt>
                <c:pt idx="4815" formatCode="General">
                  <c:v>45</c:v>
                </c:pt>
                <c:pt idx="4816" formatCode="General">
                  <c:v>45</c:v>
                </c:pt>
                <c:pt idx="4817" formatCode="General">
                  <c:v>45</c:v>
                </c:pt>
                <c:pt idx="4818" formatCode="General">
                  <c:v>45</c:v>
                </c:pt>
                <c:pt idx="4819" formatCode="General">
                  <c:v>45</c:v>
                </c:pt>
                <c:pt idx="4820" formatCode="General">
                  <c:v>45</c:v>
                </c:pt>
                <c:pt idx="4821" formatCode="General">
                  <c:v>45</c:v>
                </c:pt>
                <c:pt idx="4822" formatCode="General">
                  <c:v>45</c:v>
                </c:pt>
                <c:pt idx="4823" formatCode="General">
                  <c:v>45</c:v>
                </c:pt>
                <c:pt idx="4824" formatCode="General">
                  <c:v>45</c:v>
                </c:pt>
                <c:pt idx="4825" formatCode="General">
                  <c:v>45</c:v>
                </c:pt>
                <c:pt idx="4826" formatCode="General">
                  <c:v>45</c:v>
                </c:pt>
                <c:pt idx="4827" formatCode="General">
                  <c:v>45</c:v>
                </c:pt>
                <c:pt idx="4828" formatCode="General">
                  <c:v>45</c:v>
                </c:pt>
                <c:pt idx="4829" formatCode="General">
                  <c:v>45.375</c:v>
                </c:pt>
                <c:pt idx="4830" formatCode="General">
                  <c:v>45.75</c:v>
                </c:pt>
                <c:pt idx="4831" formatCode="General">
                  <c:v>46.125000000000007</c:v>
                </c:pt>
                <c:pt idx="4832" formatCode="General">
                  <c:v>46.5</c:v>
                </c:pt>
                <c:pt idx="4833" formatCode="General">
                  <c:v>46.875</c:v>
                </c:pt>
                <c:pt idx="4834" formatCode="General">
                  <c:v>47.25</c:v>
                </c:pt>
                <c:pt idx="4835" formatCode="General">
                  <c:v>47.625000000000007</c:v>
                </c:pt>
                <c:pt idx="4836" formatCode="General">
                  <c:v>48</c:v>
                </c:pt>
                <c:pt idx="4837" formatCode="General">
                  <c:v>48.25</c:v>
                </c:pt>
                <c:pt idx="4838" formatCode="General">
                  <c:v>48.5</c:v>
                </c:pt>
                <c:pt idx="4839" formatCode="General">
                  <c:v>48.75</c:v>
                </c:pt>
                <c:pt idx="4840" formatCode="General">
                  <c:v>49</c:v>
                </c:pt>
                <c:pt idx="4841" formatCode="General">
                  <c:v>49.25</c:v>
                </c:pt>
                <c:pt idx="4842" formatCode="General">
                  <c:v>49.5</c:v>
                </c:pt>
                <c:pt idx="4843" formatCode="General">
                  <c:v>49.75</c:v>
                </c:pt>
                <c:pt idx="4844" formatCode="General">
                  <c:v>50</c:v>
                </c:pt>
                <c:pt idx="4845" formatCode="General">
                  <c:v>49.875</c:v>
                </c:pt>
                <c:pt idx="4846" formatCode="General">
                  <c:v>49.75</c:v>
                </c:pt>
                <c:pt idx="4847" formatCode="General">
                  <c:v>49.625000000000007</c:v>
                </c:pt>
                <c:pt idx="4848" formatCode="General">
                  <c:v>49.5</c:v>
                </c:pt>
                <c:pt idx="4849" formatCode="General">
                  <c:v>49.375</c:v>
                </c:pt>
                <c:pt idx="4850" formatCode="General">
                  <c:v>49.25</c:v>
                </c:pt>
                <c:pt idx="4851" formatCode="General">
                  <c:v>49.125000000000007</c:v>
                </c:pt>
                <c:pt idx="4852" formatCode="General">
                  <c:v>49</c:v>
                </c:pt>
                <c:pt idx="4853" formatCode="General">
                  <c:v>48.75</c:v>
                </c:pt>
                <c:pt idx="4854" formatCode="General">
                  <c:v>48.5</c:v>
                </c:pt>
                <c:pt idx="4855" formatCode="General">
                  <c:v>48.25</c:v>
                </c:pt>
                <c:pt idx="4856" formatCode="General">
                  <c:v>48</c:v>
                </c:pt>
                <c:pt idx="4857" formatCode="General">
                  <c:v>47.75</c:v>
                </c:pt>
                <c:pt idx="4858" formatCode="General">
                  <c:v>47.5</c:v>
                </c:pt>
                <c:pt idx="4859" formatCode="General">
                  <c:v>47.25</c:v>
                </c:pt>
                <c:pt idx="4860" formatCode="General">
                  <c:v>47</c:v>
                </c:pt>
                <c:pt idx="4861" formatCode="General">
                  <c:v>47.125000000000007</c:v>
                </c:pt>
                <c:pt idx="4862" formatCode="General">
                  <c:v>47.25</c:v>
                </c:pt>
                <c:pt idx="4863" formatCode="General">
                  <c:v>47.375</c:v>
                </c:pt>
                <c:pt idx="4864" formatCode="General">
                  <c:v>47.5</c:v>
                </c:pt>
                <c:pt idx="4865" formatCode="General">
                  <c:v>47.625000000000007</c:v>
                </c:pt>
                <c:pt idx="4866" formatCode="General">
                  <c:v>47.75</c:v>
                </c:pt>
                <c:pt idx="4867" formatCode="General">
                  <c:v>47.875</c:v>
                </c:pt>
                <c:pt idx="4868" formatCode="General">
                  <c:v>48</c:v>
                </c:pt>
                <c:pt idx="4869" formatCode="General">
                  <c:v>47.625000000000007</c:v>
                </c:pt>
                <c:pt idx="4870" formatCode="General">
                  <c:v>47.25</c:v>
                </c:pt>
                <c:pt idx="4871" formatCode="General">
                  <c:v>46.875</c:v>
                </c:pt>
                <c:pt idx="4872" formatCode="General">
                  <c:v>46.5</c:v>
                </c:pt>
                <c:pt idx="4873" formatCode="General">
                  <c:v>46.125000000000007</c:v>
                </c:pt>
                <c:pt idx="4874" formatCode="General">
                  <c:v>45.75</c:v>
                </c:pt>
                <c:pt idx="4875" formatCode="General">
                  <c:v>45.375</c:v>
                </c:pt>
                <c:pt idx="4876" formatCode="General">
                  <c:v>45</c:v>
                </c:pt>
                <c:pt idx="4877" formatCode="General">
                  <c:v>44.875</c:v>
                </c:pt>
                <c:pt idx="4878" formatCode="General">
                  <c:v>44.75</c:v>
                </c:pt>
                <c:pt idx="4879" formatCode="General">
                  <c:v>44.625000000000007</c:v>
                </c:pt>
                <c:pt idx="4880" formatCode="General">
                  <c:v>44.5</c:v>
                </c:pt>
                <c:pt idx="4881" formatCode="General">
                  <c:v>44.375</c:v>
                </c:pt>
                <c:pt idx="4882" formatCode="General">
                  <c:v>44.25</c:v>
                </c:pt>
                <c:pt idx="4883" formatCode="General">
                  <c:v>44.125000000000007</c:v>
                </c:pt>
                <c:pt idx="4884" formatCode="General">
                  <c:v>44</c:v>
                </c:pt>
                <c:pt idx="4885" formatCode="General">
                  <c:v>44.125000000000007</c:v>
                </c:pt>
                <c:pt idx="4886" formatCode="General">
                  <c:v>44.25</c:v>
                </c:pt>
                <c:pt idx="4887" formatCode="General">
                  <c:v>44.375</c:v>
                </c:pt>
                <c:pt idx="4888" formatCode="General">
                  <c:v>44.5</c:v>
                </c:pt>
                <c:pt idx="4889" formatCode="General">
                  <c:v>44.625000000000007</c:v>
                </c:pt>
                <c:pt idx="4890" formatCode="General">
                  <c:v>44.75</c:v>
                </c:pt>
                <c:pt idx="4891" formatCode="General">
                  <c:v>44.875</c:v>
                </c:pt>
                <c:pt idx="4892" formatCode="General">
                  <c:v>45</c:v>
                </c:pt>
                <c:pt idx="4893" formatCode="General">
                  <c:v>44.625000000000007</c:v>
                </c:pt>
                <c:pt idx="4894" formatCode="General">
                  <c:v>44.25</c:v>
                </c:pt>
                <c:pt idx="4895" formatCode="General">
                  <c:v>43.875</c:v>
                </c:pt>
                <c:pt idx="4896" formatCode="General">
                  <c:v>43.5</c:v>
                </c:pt>
                <c:pt idx="4897" formatCode="General">
                  <c:v>43.125000000000007</c:v>
                </c:pt>
                <c:pt idx="4898" formatCode="General">
                  <c:v>42.75</c:v>
                </c:pt>
                <c:pt idx="4899" formatCode="General">
                  <c:v>42.375</c:v>
                </c:pt>
                <c:pt idx="4900" formatCode="General">
                  <c:v>42</c:v>
                </c:pt>
                <c:pt idx="4901" formatCode="General">
                  <c:v>42.125000000000007</c:v>
                </c:pt>
                <c:pt idx="4902" formatCode="General">
                  <c:v>42.25</c:v>
                </c:pt>
                <c:pt idx="4903" formatCode="General">
                  <c:v>42.375</c:v>
                </c:pt>
                <c:pt idx="4904" formatCode="General">
                  <c:v>42.5</c:v>
                </c:pt>
                <c:pt idx="4905" formatCode="General">
                  <c:v>42.625000000000007</c:v>
                </c:pt>
                <c:pt idx="4906" formatCode="General">
                  <c:v>42.75</c:v>
                </c:pt>
                <c:pt idx="4907" formatCode="General">
                  <c:v>42.875</c:v>
                </c:pt>
                <c:pt idx="4908" formatCode="General">
                  <c:v>43</c:v>
                </c:pt>
                <c:pt idx="4909" formatCode="General">
                  <c:v>43.125000000000007</c:v>
                </c:pt>
                <c:pt idx="4910" formatCode="General">
                  <c:v>43.25</c:v>
                </c:pt>
                <c:pt idx="4911" formatCode="General">
                  <c:v>43.375</c:v>
                </c:pt>
                <c:pt idx="4912" formatCode="General">
                  <c:v>43.5</c:v>
                </c:pt>
                <c:pt idx="4913" formatCode="General">
                  <c:v>43.625000000000007</c:v>
                </c:pt>
                <c:pt idx="4914" formatCode="General">
                  <c:v>43.75</c:v>
                </c:pt>
                <c:pt idx="4915" formatCode="General">
                  <c:v>43.875</c:v>
                </c:pt>
                <c:pt idx="4916" formatCode="General">
                  <c:v>44</c:v>
                </c:pt>
                <c:pt idx="4917" formatCode="General">
                  <c:v>44.125000000000007</c:v>
                </c:pt>
                <c:pt idx="4918" formatCode="General">
                  <c:v>44.25</c:v>
                </c:pt>
                <c:pt idx="4919" formatCode="General">
                  <c:v>44.375</c:v>
                </c:pt>
                <c:pt idx="4920" formatCode="General">
                  <c:v>44.5</c:v>
                </c:pt>
                <c:pt idx="4921" formatCode="General">
                  <c:v>44.625000000000007</c:v>
                </c:pt>
                <c:pt idx="4922" formatCode="General">
                  <c:v>44.75</c:v>
                </c:pt>
                <c:pt idx="4923" formatCode="General">
                  <c:v>44.875</c:v>
                </c:pt>
                <c:pt idx="4924" formatCode="General">
                  <c:v>45</c:v>
                </c:pt>
                <c:pt idx="4925" formatCode="General">
                  <c:v>45.25</c:v>
                </c:pt>
                <c:pt idx="4926" formatCode="General">
                  <c:v>45.5</c:v>
                </c:pt>
                <c:pt idx="4927" formatCode="General">
                  <c:v>45.75</c:v>
                </c:pt>
                <c:pt idx="4928" formatCode="General">
                  <c:v>46</c:v>
                </c:pt>
                <c:pt idx="4929" formatCode="General">
                  <c:v>46.25</c:v>
                </c:pt>
                <c:pt idx="4930" formatCode="General">
                  <c:v>46.5</c:v>
                </c:pt>
                <c:pt idx="4931" formatCode="General">
                  <c:v>46.75</c:v>
                </c:pt>
                <c:pt idx="4932" formatCode="General">
                  <c:v>47</c:v>
                </c:pt>
                <c:pt idx="4933" formatCode="General">
                  <c:v>47.25</c:v>
                </c:pt>
                <c:pt idx="4934" formatCode="General">
                  <c:v>47.5</c:v>
                </c:pt>
                <c:pt idx="4935" formatCode="General">
                  <c:v>47.75</c:v>
                </c:pt>
                <c:pt idx="4936" formatCode="General">
                  <c:v>48</c:v>
                </c:pt>
                <c:pt idx="4937" formatCode="General">
                  <c:v>48.25</c:v>
                </c:pt>
                <c:pt idx="4938" formatCode="General">
                  <c:v>48.5</c:v>
                </c:pt>
                <c:pt idx="4939" formatCode="General">
                  <c:v>48.75</c:v>
                </c:pt>
                <c:pt idx="4940" formatCode="General">
                  <c:v>49</c:v>
                </c:pt>
                <c:pt idx="4941" formatCode="General">
                  <c:v>49.125000000000007</c:v>
                </c:pt>
                <c:pt idx="4942" formatCode="General">
                  <c:v>49.25</c:v>
                </c:pt>
                <c:pt idx="4943" formatCode="General">
                  <c:v>49.375</c:v>
                </c:pt>
                <c:pt idx="4944" formatCode="General">
                  <c:v>49.5</c:v>
                </c:pt>
                <c:pt idx="4945" formatCode="General">
                  <c:v>49.625000000000007</c:v>
                </c:pt>
                <c:pt idx="4946" formatCode="General">
                  <c:v>49.75</c:v>
                </c:pt>
                <c:pt idx="4947" formatCode="General">
                  <c:v>49.875</c:v>
                </c:pt>
                <c:pt idx="4948" formatCode="General">
                  <c:v>50</c:v>
                </c:pt>
                <c:pt idx="4949" formatCode="General">
                  <c:v>50.375</c:v>
                </c:pt>
                <c:pt idx="4950" formatCode="General">
                  <c:v>50.75</c:v>
                </c:pt>
                <c:pt idx="4951" formatCode="General">
                  <c:v>51.125000000000007</c:v>
                </c:pt>
                <c:pt idx="4952" formatCode="General">
                  <c:v>51.5</c:v>
                </c:pt>
                <c:pt idx="4953" formatCode="General">
                  <c:v>51.875</c:v>
                </c:pt>
                <c:pt idx="4954" formatCode="General">
                  <c:v>52.25</c:v>
                </c:pt>
                <c:pt idx="4955" formatCode="General">
                  <c:v>52.625000000000007</c:v>
                </c:pt>
                <c:pt idx="4956" formatCode="General">
                  <c:v>53</c:v>
                </c:pt>
                <c:pt idx="4957" formatCode="General">
                  <c:v>53</c:v>
                </c:pt>
                <c:pt idx="4958" formatCode="General">
                  <c:v>53</c:v>
                </c:pt>
                <c:pt idx="4959" formatCode="General">
                  <c:v>53</c:v>
                </c:pt>
                <c:pt idx="4960" formatCode="General">
                  <c:v>53</c:v>
                </c:pt>
                <c:pt idx="4961" formatCode="General">
                  <c:v>53</c:v>
                </c:pt>
                <c:pt idx="4962" formatCode="General">
                  <c:v>53</c:v>
                </c:pt>
                <c:pt idx="4963" formatCode="General">
                  <c:v>53</c:v>
                </c:pt>
                <c:pt idx="4964" formatCode="General">
                  <c:v>53</c:v>
                </c:pt>
                <c:pt idx="4965" formatCode="General">
                  <c:v>53</c:v>
                </c:pt>
                <c:pt idx="4966" formatCode="General">
                  <c:v>53</c:v>
                </c:pt>
                <c:pt idx="4967" formatCode="General">
                  <c:v>53</c:v>
                </c:pt>
                <c:pt idx="4968" formatCode="General">
                  <c:v>53</c:v>
                </c:pt>
                <c:pt idx="4969" formatCode="General">
                  <c:v>53</c:v>
                </c:pt>
                <c:pt idx="4970" formatCode="General">
                  <c:v>52.625000000000007</c:v>
                </c:pt>
                <c:pt idx="4971" formatCode="General">
                  <c:v>52.25</c:v>
                </c:pt>
                <c:pt idx="4972" formatCode="General">
                  <c:v>51.875</c:v>
                </c:pt>
                <c:pt idx="4973" formatCode="General">
                  <c:v>51.5</c:v>
                </c:pt>
                <c:pt idx="4974" formatCode="General">
                  <c:v>51.125000000000007</c:v>
                </c:pt>
                <c:pt idx="4975" formatCode="General">
                  <c:v>50.75</c:v>
                </c:pt>
                <c:pt idx="4976" formatCode="General">
                  <c:v>50.375</c:v>
                </c:pt>
                <c:pt idx="4977" formatCode="General">
                  <c:v>50</c:v>
                </c:pt>
                <c:pt idx="4978" formatCode="General">
                  <c:v>50.375</c:v>
                </c:pt>
                <c:pt idx="4979" formatCode="General">
                  <c:v>50.75</c:v>
                </c:pt>
                <c:pt idx="4980" formatCode="General">
                  <c:v>51.125000000000007</c:v>
                </c:pt>
                <c:pt idx="4981" formatCode="General">
                  <c:v>51.5</c:v>
                </c:pt>
                <c:pt idx="4982" formatCode="General">
                  <c:v>51.875</c:v>
                </c:pt>
                <c:pt idx="4983" formatCode="General">
                  <c:v>52.25</c:v>
                </c:pt>
                <c:pt idx="4984" formatCode="General">
                  <c:v>52.625000000000007</c:v>
                </c:pt>
                <c:pt idx="4985" formatCode="General">
                  <c:v>53</c:v>
                </c:pt>
                <c:pt idx="4986" formatCode="General">
                  <c:v>52.875</c:v>
                </c:pt>
                <c:pt idx="4987" formatCode="General">
                  <c:v>52.75</c:v>
                </c:pt>
                <c:pt idx="4988" formatCode="General">
                  <c:v>52.625000000000007</c:v>
                </c:pt>
                <c:pt idx="4989" formatCode="General">
                  <c:v>52.5</c:v>
                </c:pt>
                <c:pt idx="4990" formatCode="General">
                  <c:v>52.375</c:v>
                </c:pt>
                <c:pt idx="4991" formatCode="General">
                  <c:v>52.25</c:v>
                </c:pt>
                <c:pt idx="4992" formatCode="General">
                  <c:v>52.125000000000007</c:v>
                </c:pt>
                <c:pt idx="4993" formatCode="General">
                  <c:v>52</c:v>
                </c:pt>
                <c:pt idx="4994" formatCode="General">
                  <c:v>52.375</c:v>
                </c:pt>
                <c:pt idx="4995" formatCode="General">
                  <c:v>52.75</c:v>
                </c:pt>
                <c:pt idx="4996" formatCode="General">
                  <c:v>53.125000000000007</c:v>
                </c:pt>
                <c:pt idx="4997" formatCode="General">
                  <c:v>53.5</c:v>
                </c:pt>
                <c:pt idx="4998" formatCode="General">
                  <c:v>53.875</c:v>
                </c:pt>
                <c:pt idx="4999" formatCode="General">
                  <c:v>54.25</c:v>
                </c:pt>
                <c:pt idx="5000" formatCode="General">
                  <c:v>54.625000000000007</c:v>
                </c:pt>
                <c:pt idx="5001" formatCode="General">
                  <c:v>55</c:v>
                </c:pt>
                <c:pt idx="5002" formatCode="General">
                  <c:v>54.875</c:v>
                </c:pt>
                <c:pt idx="5003" formatCode="General">
                  <c:v>54.75</c:v>
                </c:pt>
                <c:pt idx="5004" formatCode="General">
                  <c:v>54.625000000000007</c:v>
                </c:pt>
                <c:pt idx="5005" formatCode="General">
                  <c:v>54.5</c:v>
                </c:pt>
                <c:pt idx="5006" formatCode="General">
                  <c:v>54.375</c:v>
                </c:pt>
                <c:pt idx="5007" formatCode="General">
                  <c:v>54.25</c:v>
                </c:pt>
                <c:pt idx="5008" formatCode="General">
                  <c:v>54.125000000000007</c:v>
                </c:pt>
                <c:pt idx="5009" formatCode="General">
                  <c:v>54</c:v>
                </c:pt>
                <c:pt idx="5010" formatCode="General">
                  <c:v>54.125000000000007</c:v>
                </c:pt>
                <c:pt idx="5011" formatCode="General">
                  <c:v>54.25</c:v>
                </c:pt>
                <c:pt idx="5012" formatCode="General">
                  <c:v>54.375</c:v>
                </c:pt>
                <c:pt idx="5013" formatCode="General">
                  <c:v>54.5</c:v>
                </c:pt>
                <c:pt idx="5014" formatCode="General">
                  <c:v>54.625000000000007</c:v>
                </c:pt>
                <c:pt idx="5015" formatCode="General">
                  <c:v>54.75</c:v>
                </c:pt>
                <c:pt idx="5016" formatCode="General">
                  <c:v>54.875</c:v>
                </c:pt>
                <c:pt idx="5017" formatCode="General">
                  <c:v>55</c:v>
                </c:pt>
                <c:pt idx="5018" formatCode="General">
                  <c:v>55.125000000000007</c:v>
                </c:pt>
                <c:pt idx="5019" formatCode="General">
                  <c:v>55.25</c:v>
                </c:pt>
                <c:pt idx="5020" formatCode="General">
                  <c:v>55.375</c:v>
                </c:pt>
                <c:pt idx="5021" formatCode="General">
                  <c:v>55.5</c:v>
                </c:pt>
                <c:pt idx="5022" formatCode="General">
                  <c:v>55.625000000000007</c:v>
                </c:pt>
                <c:pt idx="5023" formatCode="General">
                  <c:v>55.75</c:v>
                </c:pt>
                <c:pt idx="5024" formatCode="General">
                  <c:v>55.875</c:v>
                </c:pt>
                <c:pt idx="5025" formatCode="General">
                  <c:v>56</c:v>
                </c:pt>
                <c:pt idx="5026" formatCode="General">
                  <c:v>56.25</c:v>
                </c:pt>
                <c:pt idx="5027" formatCode="General">
                  <c:v>56.5</c:v>
                </c:pt>
                <c:pt idx="5028" formatCode="General">
                  <c:v>56.75</c:v>
                </c:pt>
                <c:pt idx="5029" formatCode="General">
                  <c:v>57</c:v>
                </c:pt>
                <c:pt idx="5030" formatCode="General">
                  <c:v>57.25</c:v>
                </c:pt>
                <c:pt idx="5031" formatCode="General">
                  <c:v>57.5</c:v>
                </c:pt>
                <c:pt idx="5032" formatCode="General">
                  <c:v>57.75</c:v>
                </c:pt>
                <c:pt idx="5033" formatCode="General">
                  <c:v>58</c:v>
                </c:pt>
                <c:pt idx="5034" formatCode="General">
                  <c:v>57.875</c:v>
                </c:pt>
                <c:pt idx="5035" formatCode="General">
                  <c:v>57.75</c:v>
                </c:pt>
                <c:pt idx="5036" formatCode="General">
                  <c:v>57.625000000000007</c:v>
                </c:pt>
                <c:pt idx="5037" formatCode="General">
                  <c:v>57.5</c:v>
                </c:pt>
                <c:pt idx="5038" formatCode="General">
                  <c:v>57.375</c:v>
                </c:pt>
                <c:pt idx="5039" formatCode="General">
                  <c:v>57.25</c:v>
                </c:pt>
                <c:pt idx="5040" formatCode="General">
                  <c:v>57.125000000000007</c:v>
                </c:pt>
                <c:pt idx="5041" formatCode="General">
                  <c:v>57</c:v>
                </c:pt>
                <c:pt idx="5042" formatCode="General">
                  <c:v>57</c:v>
                </c:pt>
                <c:pt idx="5043" formatCode="General">
                  <c:v>57</c:v>
                </c:pt>
                <c:pt idx="5044" formatCode="General">
                  <c:v>57</c:v>
                </c:pt>
                <c:pt idx="5045" formatCode="General">
                  <c:v>57</c:v>
                </c:pt>
                <c:pt idx="5046" formatCode="General">
                  <c:v>57</c:v>
                </c:pt>
                <c:pt idx="5047" formatCode="General">
                  <c:v>57</c:v>
                </c:pt>
                <c:pt idx="5048" formatCode="General">
                  <c:v>57</c:v>
                </c:pt>
                <c:pt idx="5049" formatCode="General">
                  <c:v>57</c:v>
                </c:pt>
                <c:pt idx="5050" formatCode="General">
                  <c:v>57.125000000000007</c:v>
                </c:pt>
                <c:pt idx="5051" formatCode="General">
                  <c:v>57.25</c:v>
                </c:pt>
                <c:pt idx="5052" formatCode="General">
                  <c:v>57.375</c:v>
                </c:pt>
                <c:pt idx="5053" formatCode="General">
                  <c:v>57.5</c:v>
                </c:pt>
                <c:pt idx="5054" formatCode="General">
                  <c:v>57.625000000000007</c:v>
                </c:pt>
                <c:pt idx="5055" formatCode="General">
                  <c:v>57.75</c:v>
                </c:pt>
                <c:pt idx="5056" formatCode="General">
                  <c:v>57.875</c:v>
                </c:pt>
                <c:pt idx="5057" formatCode="General">
                  <c:v>58</c:v>
                </c:pt>
                <c:pt idx="5058" formatCode="General">
                  <c:v>57.875</c:v>
                </c:pt>
                <c:pt idx="5059" formatCode="General">
                  <c:v>57.75</c:v>
                </c:pt>
                <c:pt idx="5060" formatCode="General">
                  <c:v>57.625000000000007</c:v>
                </c:pt>
                <c:pt idx="5061" formatCode="General">
                  <c:v>57.5</c:v>
                </c:pt>
                <c:pt idx="5062" formatCode="General">
                  <c:v>57.375</c:v>
                </c:pt>
                <c:pt idx="5063" formatCode="General">
                  <c:v>57.25</c:v>
                </c:pt>
                <c:pt idx="5064" formatCode="General">
                  <c:v>57.125000000000007</c:v>
                </c:pt>
                <c:pt idx="5065" formatCode="General">
                  <c:v>57</c:v>
                </c:pt>
                <c:pt idx="5066" formatCode="General">
                  <c:v>57.375</c:v>
                </c:pt>
                <c:pt idx="5067" formatCode="General">
                  <c:v>57.75</c:v>
                </c:pt>
                <c:pt idx="5068" formatCode="General">
                  <c:v>58.125000000000007</c:v>
                </c:pt>
                <c:pt idx="5069" formatCode="General">
                  <c:v>58.5</c:v>
                </c:pt>
                <c:pt idx="5070" formatCode="General">
                  <c:v>58.875</c:v>
                </c:pt>
                <c:pt idx="5071" formatCode="General">
                  <c:v>59.25</c:v>
                </c:pt>
                <c:pt idx="5072" formatCode="General">
                  <c:v>59.625000000000007</c:v>
                </c:pt>
                <c:pt idx="5073" formatCode="General">
                  <c:v>60</c:v>
                </c:pt>
                <c:pt idx="5074" formatCode="General">
                  <c:v>60.125000000000007</c:v>
                </c:pt>
                <c:pt idx="5075" formatCode="General">
                  <c:v>60.25</c:v>
                </c:pt>
                <c:pt idx="5076" formatCode="General">
                  <c:v>60.375</c:v>
                </c:pt>
                <c:pt idx="5077" formatCode="General">
                  <c:v>60.5</c:v>
                </c:pt>
                <c:pt idx="5078" formatCode="General">
                  <c:v>60.625000000000007</c:v>
                </c:pt>
                <c:pt idx="5079" formatCode="General">
                  <c:v>60.75</c:v>
                </c:pt>
                <c:pt idx="5080" formatCode="General">
                  <c:v>60.875</c:v>
                </c:pt>
                <c:pt idx="5081" formatCode="General">
                  <c:v>61</c:v>
                </c:pt>
                <c:pt idx="5082" formatCode="General">
                  <c:v>61.5</c:v>
                </c:pt>
                <c:pt idx="5083" formatCode="General">
                  <c:v>62</c:v>
                </c:pt>
                <c:pt idx="5084" formatCode="General">
                  <c:v>62.5</c:v>
                </c:pt>
                <c:pt idx="5085" formatCode="General">
                  <c:v>63</c:v>
                </c:pt>
                <c:pt idx="5086" formatCode="General">
                  <c:v>63.5</c:v>
                </c:pt>
                <c:pt idx="5087" formatCode="General">
                  <c:v>64</c:v>
                </c:pt>
                <c:pt idx="5088" formatCode="General">
                  <c:v>64.5</c:v>
                </c:pt>
                <c:pt idx="5089" formatCode="General">
                  <c:v>65</c:v>
                </c:pt>
                <c:pt idx="5090" formatCode="General">
                  <c:v>65.624999999999986</c:v>
                </c:pt>
                <c:pt idx="5091" formatCode="General">
                  <c:v>66.25</c:v>
                </c:pt>
                <c:pt idx="5092" formatCode="General">
                  <c:v>66.874999999999986</c:v>
                </c:pt>
                <c:pt idx="5093" formatCode="General">
                  <c:v>67.5</c:v>
                </c:pt>
                <c:pt idx="5094" formatCode="General">
                  <c:v>68.124999999999986</c:v>
                </c:pt>
                <c:pt idx="5095" formatCode="General">
                  <c:v>68.75</c:v>
                </c:pt>
                <c:pt idx="5096" formatCode="General">
                  <c:v>69.374999999999986</c:v>
                </c:pt>
                <c:pt idx="5097" formatCode="General">
                  <c:v>70</c:v>
                </c:pt>
                <c:pt idx="5098" formatCode="General">
                  <c:v>60</c:v>
                </c:pt>
                <c:pt idx="5099" formatCode="General">
                  <c:v>62</c:v>
                </c:pt>
                <c:pt idx="5100" formatCode="General">
                  <c:v>65</c:v>
                </c:pt>
                <c:pt idx="5101" formatCode="General">
                  <c:v>65</c:v>
                </c:pt>
                <c:pt idx="5102" formatCode="General">
                  <c:v>65</c:v>
                </c:pt>
                <c:pt idx="5103" formatCode="General">
                  <c:v>66.25</c:v>
                </c:pt>
                <c:pt idx="5104" formatCode="General">
                  <c:v>65.624999999999986</c:v>
                </c:pt>
                <c:pt idx="5105" formatCode="General">
                  <c:v>65</c:v>
                </c:pt>
                <c:pt idx="5106" formatCode="General">
                  <c:v>64.874999999999986</c:v>
                </c:pt>
                <c:pt idx="5107" formatCode="General">
                  <c:v>64.75</c:v>
                </c:pt>
                <c:pt idx="5108" formatCode="General">
                  <c:v>64.624999999999986</c:v>
                </c:pt>
                <c:pt idx="5109" formatCode="General">
                  <c:v>64.5</c:v>
                </c:pt>
                <c:pt idx="5110" formatCode="General">
                  <c:v>64.374999999999986</c:v>
                </c:pt>
                <c:pt idx="5111" formatCode="General">
                  <c:v>64.25</c:v>
                </c:pt>
                <c:pt idx="5112" formatCode="General">
                  <c:v>64.124999999999986</c:v>
                </c:pt>
                <c:pt idx="5113" formatCode="General">
                  <c:v>64</c:v>
                </c:pt>
                <c:pt idx="5114" formatCode="General">
                  <c:v>64.75</c:v>
                </c:pt>
                <c:pt idx="5115" formatCode="General">
                  <c:v>65.5</c:v>
                </c:pt>
                <c:pt idx="5116" formatCode="General">
                  <c:v>66.25</c:v>
                </c:pt>
                <c:pt idx="5117" formatCode="General">
                  <c:v>67</c:v>
                </c:pt>
                <c:pt idx="5118" formatCode="General">
                  <c:v>67.75</c:v>
                </c:pt>
                <c:pt idx="5119" formatCode="General">
                  <c:v>68.5</c:v>
                </c:pt>
                <c:pt idx="5120" formatCode="General">
                  <c:v>69.25</c:v>
                </c:pt>
                <c:pt idx="5121" formatCode="General">
                  <c:v>70</c:v>
                </c:pt>
                <c:pt idx="5122" formatCode="General">
                  <c:v>69.75</c:v>
                </c:pt>
                <c:pt idx="5123" formatCode="General">
                  <c:v>69.5</c:v>
                </c:pt>
                <c:pt idx="5124" formatCode="General">
                  <c:v>69.25</c:v>
                </c:pt>
                <c:pt idx="5125" formatCode="General">
                  <c:v>69</c:v>
                </c:pt>
                <c:pt idx="5126" formatCode="General">
                  <c:v>68.75</c:v>
                </c:pt>
                <c:pt idx="5127" formatCode="General">
                  <c:v>68.5</c:v>
                </c:pt>
                <c:pt idx="5128" formatCode="General">
                  <c:v>68.25</c:v>
                </c:pt>
                <c:pt idx="5129" formatCode="General">
                  <c:v>68</c:v>
                </c:pt>
                <c:pt idx="5130" formatCode="General">
                  <c:v>68.624999999999986</c:v>
                </c:pt>
                <c:pt idx="5131" formatCode="General">
                  <c:v>69.25</c:v>
                </c:pt>
                <c:pt idx="5132" formatCode="General">
                  <c:v>69.874999999999986</c:v>
                </c:pt>
                <c:pt idx="5133" formatCode="General">
                  <c:v>70.5</c:v>
                </c:pt>
                <c:pt idx="5134" formatCode="General">
                  <c:v>71.124999999999986</c:v>
                </c:pt>
                <c:pt idx="5135" formatCode="General">
                  <c:v>71.75</c:v>
                </c:pt>
                <c:pt idx="5136" formatCode="General">
                  <c:v>72.374999999999986</c:v>
                </c:pt>
                <c:pt idx="5137" formatCode="General">
                  <c:v>73</c:v>
                </c:pt>
                <c:pt idx="5138" formatCode="General">
                  <c:v>73.5</c:v>
                </c:pt>
                <c:pt idx="5139" formatCode="General">
                  <c:v>74</c:v>
                </c:pt>
                <c:pt idx="5140" formatCode="General">
                  <c:v>74.5</c:v>
                </c:pt>
                <c:pt idx="5141" formatCode="General">
                  <c:v>75</c:v>
                </c:pt>
                <c:pt idx="5142" formatCode="General">
                  <c:v>75.5</c:v>
                </c:pt>
                <c:pt idx="5143" formatCode="General">
                  <c:v>76</c:v>
                </c:pt>
                <c:pt idx="5144" formatCode="General">
                  <c:v>76.5</c:v>
                </c:pt>
                <c:pt idx="5145" formatCode="General">
                  <c:v>77</c:v>
                </c:pt>
                <c:pt idx="5146" formatCode="General">
                  <c:v>76.5</c:v>
                </c:pt>
                <c:pt idx="5147" formatCode="General">
                  <c:v>76</c:v>
                </c:pt>
                <c:pt idx="5148" formatCode="General">
                  <c:v>75.5</c:v>
                </c:pt>
                <c:pt idx="5149" formatCode="General">
                  <c:v>75</c:v>
                </c:pt>
                <c:pt idx="5150" formatCode="General">
                  <c:v>74.5</c:v>
                </c:pt>
                <c:pt idx="5151" formatCode="General">
                  <c:v>74</c:v>
                </c:pt>
                <c:pt idx="5152" formatCode="General">
                  <c:v>73.5</c:v>
                </c:pt>
                <c:pt idx="5153" formatCode="General">
                  <c:v>73</c:v>
                </c:pt>
                <c:pt idx="5154" formatCode="General">
                  <c:v>72.874999999999986</c:v>
                </c:pt>
                <c:pt idx="5155" formatCode="General">
                  <c:v>72.75</c:v>
                </c:pt>
                <c:pt idx="5156" formatCode="General">
                  <c:v>72.624999999999986</c:v>
                </c:pt>
                <c:pt idx="5157" formatCode="General">
                  <c:v>72.5</c:v>
                </c:pt>
                <c:pt idx="5158" formatCode="General">
                  <c:v>72.374999999999986</c:v>
                </c:pt>
                <c:pt idx="5159" formatCode="General">
                  <c:v>72.25</c:v>
                </c:pt>
                <c:pt idx="5160" formatCode="General">
                  <c:v>72.124999999999986</c:v>
                </c:pt>
                <c:pt idx="5161" formatCode="General">
                  <c:v>72</c:v>
                </c:pt>
                <c:pt idx="5162" formatCode="General">
                  <c:v>72.624999999999986</c:v>
                </c:pt>
                <c:pt idx="5163" formatCode="General">
                  <c:v>73.25</c:v>
                </c:pt>
                <c:pt idx="5164" formatCode="General">
                  <c:v>73.874999999999986</c:v>
                </c:pt>
                <c:pt idx="5165" formatCode="General">
                  <c:v>74.5</c:v>
                </c:pt>
                <c:pt idx="5166" formatCode="General">
                  <c:v>75.124999999999986</c:v>
                </c:pt>
                <c:pt idx="5167" formatCode="General">
                  <c:v>75.75</c:v>
                </c:pt>
                <c:pt idx="5168" formatCode="General">
                  <c:v>76.374999999999986</c:v>
                </c:pt>
                <c:pt idx="5169" formatCode="General">
                  <c:v>77</c:v>
                </c:pt>
                <c:pt idx="5170" formatCode="General">
                  <c:v>77.374999999999986</c:v>
                </c:pt>
                <c:pt idx="5171" formatCode="General">
                  <c:v>77.75</c:v>
                </c:pt>
                <c:pt idx="5172" formatCode="General">
                  <c:v>78.124999999999986</c:v>
                </c:pt>
                <c:pt idx="5173" formatCode="General">
                  <c:v>78.5</c:v>
                </c:pt>
                <c:pt idx="5174" formatCode="General">
                  <c:v>78.874999999999986</c:v>
                </c:pt>
                <c:pt idx="5175" formatCode="General">
                  <c:v>79.25</c:v>
                </c:pt>
                <c:pt idx="5176" formatCode="General">
                  <c:v>79.624999999999986</c:v>
                </c:pt>
                <c:pt idx="5177" formatCode="General">
                  <c:v>80</c:v>
                </c:pt>
                <c:pt idx="5178" formatCode="General">
                  <c:v>80.624999999999986</c:v>
                </c:pt>
                <c:pt idx="5179" formatCode="General">
                  <c:v>81.25</c:v>
                </c:pt>
                <c:pt idx="5180" formatCode="General">
                  <c:v>81.874999999999986</c:v>
                </c:pt>
                <c:pt idx="5181" formatCode="General">
                  <c:v>82.5</c:v>
                </c:pt>
                <c:pt idx="5182" formatCode="General">
                  <c:v>83.124999999999986</c:v>
                </c:pt>
                <c:pt idx="5183" formatCode="General">
                  <c:v>83.75</c:v>
                </c:pt>
                <c:pt idx="5184" formatCode="General">
                  <c:v>84.374999999999986</c:v>
                </c:pt>
                <c:pt idx="5185" formatCode="General">
                  <c:v>85</c:v>
                </c:pt>
                <c:pt idx="5186" formatCode="General">
                  <c:v>85</c:v>
                </c:pt>
                <c:pt idx="5187" formatCode="General">
                  <c:v>87</c:v>
                </c:pt>
                <c:pt idx="5188" formatCode="General">
                  <c:v>88</c:v>
                </c:pt>
                <c:pt idx="5189" formatCode="General">
                  <c:v>88</c:v>
                </c:pt>
                <c:pt idx="5190" formatCode="General">
                  <c:v>82.5</c:v>
                </c:pt>
                <c:pt idx="5191" formatCode="General">
                  <c:v>82</c:v>
                </c:pt>
                <c:pt idx="5192" formatCode="General">
                  <c:v>81.5</c:v>
                </c:pt>
                <c:pt idx="5193" formatCode="General">
                  <c:v>81</c:v>
                </c:pt>
                <c:pt idx="5194" formatCode="General">
                  <c:v>81.874999999999986</c:v>
                </c:pt>
                <c:pt idx="5195" formatCode="General">
                  <c:v>82.75</c:v>
                </c:pt>
                <c:pt idx="5196" formatCode="General">
                  <c:v>83.624999999999986</c:v>
                </c:pt>
                <c:pt idx="5197" formatCode="General">
                  <c:v>84.5</c:v>
                </c:pt>
                <c:pt idx="5198" formatCode="General">
                  <c:v>85.374999999999986</c:v>
                </c:pt>
                <c:pt idx="5199" formatCode="General">
                  <c:v>86.25</c:v>
                </c:pt>
                <c:pt idx="5200" formatCode="General">
                  <c:v>87.124999999999986</c:v>
                </c:pt>
                <c:pt idx="5201" formatCode="General">
                  <c:v>88</c:v>
                </c:pt>
                <c:pt idx="5202" formatCode="General">
                  <c:v>88.874999999999986</c:v>
                </c:pt>
                <c:pt idx="5203" formatCode="General">
                  <c:v>89.75</c:v>
                </c:pt>
                <c:pt idx="5204" formatCode="General">
                  <c:v>90.624999999999986</c:v>
                </c:pt>
                <c:pt idx="5205" formatCode="General">
                  <c:v>91.5</c:v>
                </c:pt>
                <c:pt idx="5206" formatCode="General">
                  <c:v>92.374999999999986</c:v>
                </c:pt>
                <c:pt idx="5207" formatCode="General">
                  <c:v>93.25</c:v>
                </c:pt>
                <c:pt idx="5208" formatCode="General">
                  <c:v>94.124999999999986</c:v>
                </c:pt>
                <c:pt idx="5209" formatCode="General">
                  <c:v>95</c:v>
                </c:pt>
                <c:pt idx="5210" formatCode="General">
                  <c:v>96.124999999999986</c:v>
                </c:pt>
                <c:pt idx="5211" formatCode="General">
                  <c:v>97.25</c:v>
                </c:pt>
                <c:pt idx="5212" formatCode="General">
                  <c:v>98.374999999999986</c:v>
                </c:pt>
                <c:pt idx="5213" formatCode="General">
                  <c:v>99.5</c:v>
                </c:pt>
                <c:pt idx="5214" formatCode="General">
                  <c:v>100.62499999999999</c:v>
                </c:pt>
                <c:pt idx="5215" formatCode="General">
                  <c:v>101.75</c:v>
                </c:pt>
                <c:pt idx="5216" formatCode="General">
                  <c:v>102.87499999999999</c:v>
                </c:pt>
                <c:pt idx="5217" formatCode="General">
                  <c:v>104</c:v>
                </c:pt>
                <c:pt idx="5218" formatCode="General">
                  <c:v>107</c:v>
                </c:pt>
                <c:pt idx="5219" formatCode="General">
                  <c:v>102</c:v>
                </c:pt>
                <c:pt idx="5220" formatCode="General">
                  <c:v>104</c:v>
                </c:pt>
                <c:pt idx="5221" formatCode="General">
                  <c:v>104</c:v>
                </c:pt>
                <c:pt idx="5222" formatCode="General">
                  <c:v>105</c:v>
                </c:pt>
                <c:pt idx="5223" formatCode="General">
                  <c:v>108</c:v>
                </c:pt>
                <c:pt idx="5224" formatCode="General">
                  <c:v>107.5</c:v>
                </c:pt>
                <c:pt idx="5225" formatCode="General">
                  <c:v>108</c:v>
                </c:pt>
                <c:pt idx="5226" formatCode="General">
                  <c:v>110</c:v>
                </c:pt>
                <c:pt idx="5227" formatCode="General">
                  <c:v>112</c:v>
                </c:pt>
                <c:pt idx="5228" formatCode="General">
                  <c:v>114</c:v>
                </c:pt>
                <c:pt idx="5229" formatCode="General">
                  <c:v>116</c:v>
                </c:pt>
                <c:pt idx="5230" formatCode="General">
                  <c:v>118</c:v>
                </c:pt>
                <c:pt idx="5231" formatCode="General">
                  <c:v>120</c:v>
                </c:pt>
                <c:pt idx="5232" formatCode="General">
                  <c:v>122</c:v>
                </c:pt>
                <c:pt idx="5233" formatCode="General">
                  <c:v>124</c:v>
                </c:pt>
                <c:pt idx="5234" formatCode="General">
                  <c:v>140</c:v>
                </c:pt>
                <c:pt idx="5235" formatCode="General">
                  <c:v>140</c:v>
                </c:pt>
                <c:pt idx="5236" formatCode="General">
                  <c:v>160</c:v>
                </c:pt>
                <c:pt idx="5237" formatCode="General">
                  <c:v>170</c:v>
                </c:pt>
                <c:pt idx="5238" formatCode="General">
                  <c:v>140</c:v>
                </c:pt>
                <c:pt idx="5239" formatCode="General">
                  <c:v>127</c:v>
                </c:pt>
                <c:pt idx="5240" formatCode="General">
                  <c:v>127</c:v>
                </c:pt>
                <c:pt idx="5241" formatCode="General">
                  <c:v>127</c:v>
                </c:pt>
                <c:pt idx="5242" formatCode="General">
                  <c:v>128</c:v>
                </c:pt>
                <c:pt idx="5243" formatCode="General">
                  <c:v>128</c:v>
                </c:pt>
                <c:pt idx="5244" formatCode="General">
                  <c:v>129</c:v>
                </c:pt>
                <c:pt idx="5245" formatCode="General">
                  <c:v>136.5</c:v>
                </c:pt>
                <c:pt idx="5246" formatCode="General">
                  <c:v>138.125</c:v>
                </c:pt>
                <c:pt idx="5247" formatCode="General">
                  <c:v>139.75</c:v>
                </c:pt>
                <c:pt idx="5248" formatCode="General">
                  <c:v>141.375</c:v>
                </c:pt>
                <c:pt idx="5249" formatCode="General">
                  <c:v>143</c:v>
                </c:pt>
                <c:pt idx="5250" formatCode="General">
                  <c:v>141.75</c:v>
                </c:pt>
                <c:pt idx="5251" formatCode="General">
                  <c:v>140.5</c:v>
                </c:pt>
                <c:pt idx="5252" formatCode="General">
                  <c:v>139.25</c:v>
                </c:pt>
                <c:pt idx="5253" formatCode="General">
                  <c:v>130</c:v>
                </c:pt>
                <c:pt idx="5254" formatCode="General">
                  <c:v>136.75</c:v>
                </c:pt>
                <c:pt idx="5255" formatCode="General">
                  <c:v>135.5</c:v>
                </c:pt>
                <c:pt idx="5256" formatCode="General">
                  <c:v>134.25</c:v>
                </c:pt>
                <c:pt idx="5257" formatCode="General">
                  <c:v>133</c:v>
                </c:pt>
                <c:pt idx="5258" formatCode="General">
                  <c:v>133</c:v>
                </c:pt>
                <c:pt idx="5259" formatCode="General">
                  <c:v>133</c:v>
                </c:pt>
                <c:pt idx="5260" formatCode="General">
                  <c:v>133</c:v>
                </c:pt>
                <c:pt idx="5261" formatCode="General">
                  <c:v>133</c:v>
                </c:pt>
                <c:pt idx="5262" formatCode="General">
                  <c:v>133</c:v>
                </c:pt>
                <c:pt idx="5263" formatCode="General">
                  <c:v>133</c:v>
                </c:pt>
                <c:pt idx="5264" formatCode="General">
                  <c:v>133</c:v>
                </c:pt>
                <c:pt idx="5265" formatCode="General">
                  <c:v>133</c:v>
                </c:pt>
              </c:numCache>
            </c:numRef>
          </c:val>
          <c:extLst xmlns:c16r2="http://schemas.microsoft.com/office/drawing/2015/06/chart">
            <c:ext xmlns:c16="http://schemas.microsoft.com/office/drawing/2014/chart" uri="{C3380CC4-5D6E-409C-BE32-E72D297353CC}">
              <c16:uniqueId val="{00000000-D2FB-4149-BAFF-A7E6B1FA1472}"/>
            </c:ext>
          </c:extLst>
        </c:ser>
        <c:dLbls/>
        <c:marker val="1"/>
        <c:axId val="253678336"/>
        <c:axId val="253680256"/>
      </c:lineChart>
      <c:dateAx>
        <c:axId val="253678336"/>
        <c:scaling>
          <c:orientation val="minMax"/>
          <c:min val="37257"/>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 de cotation pour l'année suivante</a:t>
                </a:r>
              </a:p>
            </c:rich>
          </c:tx>
          <c:layout/>
          <c:spPr>
            <a:noFill/>
            <a:ln>
              <a:noFill/>
            </a:ln>
            <a:effectLst/>
          </c:spPr>
        </c:title>
        <c:numFmt formatCode="mm/yyyy" sourceLinked="0"/>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3680256"/>
        <c:crosses val="autoZero"/>
        <c:auto val="1"/>
        <c:lblOffset val="100"/>
        <c:baseTimeUnit val="days"/>
      </c:dateAx>
      <c:valAx>
        <c:axId val="2536802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€/MWh</a:t>
                </a: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367833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autoTitleDeleted val="1"/>
    <c:plotArea>
      <c:layout/>
      <c:lineChart>
        <c:grouping val="standard"/>
        <c:ser>
          <c:idx val="0"/>
          <c:order val="0"/>
          <c:tx>
            <c:strRef>
              <c:f>'bilans annuels'!$AY$2</c:f>
              <c:strCache>
                <c:ptCount val="1"/>
                <c:pt idx="0">
                  <c:v>Valeur marché</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layout>
                <c:manualLayout>
                  <c:x val="-2.9637901389932074E-2"/>
                  <c:y val="4.667105632504826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3FF-4B50-B2D4-6777FF1A641E}"/>
                </c:ext>
              </c:extLst>
            </c:dLbl>
            <c:dLbl>
              <c:idx val="1"/>
              <c:layout>
                <c:manualLayout>
                  <c:x val="-3.1743607854450961E-2"/>
                  <c:y val="4.6671056325048352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3FF-4B50-B2D4-6777FF1A641E}"/>
                </c:ext>
              </c:extLst>
            </c:dLbl>
            <c:dLbl>
              <c:idx val="2"/>
              <c:layout>
                <c:manualLayout>
                  <c:x val="-3.174360785445092E-2"/>
                  <c:y val="4.6671056325048352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FF-4B50-B2D4-6777FF1A641E}"/>
                </c:ext>
              </c:extLst>
            </c:dLbl>
            <c:dLbl>
              <c:idx val="3"/>
              <c:layout>
                <c:manualLayout>
                  <c:x val="-2.7532194925413273E-2"/>
                  <c:y val="5.080671370244239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FF-4B50-B2D4-6777FF1A641E}"/>
                </c:ext>
              </c:extLst>
            </c:dLbl>
            <c:dLbl>
              <c:idx val="4"/>
              <c:layout>
                <c:manualLayout>
                  <c:x val="-2.9637901389932116E-2"/>
                  <c:y val="4.253539894765437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FF-4B50-B2D4-6777FF1A641E}"/>
                </c:ext>
              </c:extLst>
            </c:dLbl>
            <c:dLbl>
              <c:idx val="5"/>
              <c:layout>
                <c:manualLayout>
                  <c:x val="-2.3320781996375529E-2"/>
                  <c:y val="5.907802845723048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3FF-4B50-B2D4-6777FF1A641E}"/>
                </c:ext>
              </c:extLst>
            </c:dLbl>
            <c:dLbl>
              <c:idx val="6"/>
              <c:layout>
                <c:manualLayout>
                  <c:x val="-2.9637901389932074E-2"/>
                  <c:y val="4.253539894765430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3FF-4B50-B2D4-6777FF1A641E}"/>
                </c:ext>
              </c:extLst>
            </c:dLbl>
            <c:dLbl>
              <c:idx val="7"/>
              <c:layout>
                <c:manualLayout>
                  <c:x val="-3.8060727248007534E-2"/>
                  <c:y val="4.253539894765430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3FF-4B50-B2D4-6777FF1A641E}"/>
                </c:ext>
              </c:extLst>
            </c:dLbl>
            <c:dLbl>
              <c:idx val="8"/>
              <c:layout>
                <c:manualLayout>
                  <c:x val="-2.7532194925413308E-2"/>
                  <c:y val="5.08067137024422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3FF-4B50-B2D4-6777FF1A641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fr-FR"/>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annuels'!$AY$3:$AY$12</c:f>
              <c:numCache>
                <c:formatCode>0</c:formatCode>
                <c:ptCount val="10"/>
                <c:pt idx="0">
                  <c:v>48.117936911546991</c:v>
                </c:pt>
                <c:pt idx="1">
                  <c:v>44.53255044839343</c:v>
                </c:pt>
                <c:pt idx="2">
                  <c:v>35.026122103615585</c:v>
                </c:pt>
                <c:pt idx="3">
                  <c:v>38.919489239931494</c:v>
                </c:pt>
                <c:pt idx="4">
                  <c:v>36.788126094729193</c:v>
                </c:pt>
                <c:pt idx="5">
                  <c:v>46.171844203476347</c:v>
                </c:pt>
                <c:pt idx="6">
                  <c:v>49.337053836973013</c:v>
                </c:pt>
                <c:pt idx="7">
                  <c:v>39.927537116592276</c:v>
                </c:pt>
                <c:pt idx="8">
                  <c:v>32.448727806008499</c:v>
                </c:pt>
                <c:pt idx="9">
                  <c:v>107.71044225193637</c:v>
                </c:pt>
              </c:numCache>
            </c:numRef>
          </c:val>
          <c:extLst xmlns:c16r2="http://schemas.microsoft.com/office/drawing/2015/06/chart">
            <c:ext xmlns:c16="http://schemas.microsoft.com/office/drawing/2014/chart" uri="{C3380CC4-5D6E-409C-BE32-E72D297353CC}">
              <c16:uniqueId val="{00000009-A3FF-4B50-B2D4-6777FF1A641E}"/>
            </c:ext>
          </c:extLst>
        </c:ser>
        <c:ser>
          <c:idx val="1"/>
          <c:order val="1"/>
          <c:tx>
            <c:strRef>
              <c:f>'bilans annuels'!$AZ$2</c:f>
              <c:strCache>
                <c:ptCount val="1"/>
                <c:pt idx="0">
                  <c:v>Coût de production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5"/>
                    </a:solidFill>
                    <a:latin typeface="+mn-lt"/>
                    <a:ea typeface="+mn-ea"/>
                    <a:cs typeface="+mn-cs"/>
                  </a:defRPr>
                </a:pPr>
                <a:endParaRPr lang="fr-FR"/>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'bilans annuels'!$A$3:$A$12</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'bilans annuels'!$AZ$3:$AZ$12</c:f>
              <c:numCache>
                <c:formatCode>0</c:formatCode>
                <c:ptCount val="10"/>
                <c:pt idx="0">
                  <c:v>54.191367017706433</c:v>
                </c:pt>
                <c:pt idx="1">
                  <c:v>52.853064511215962</c:v>
                </c:pt>
                <c:pt idx="2">
                  <c:v>52.701143564406564</c:v>
                </c:pt>
                <c:pt idx="3">
                  <c:v>52.527312357692495</c:v>
                </c:pt>
                <c:pt idx="4">
                  <c:v>53.373402451892964</c:v>
                </c:pt>
                <c:pt idx="5">
                  <c:v>55.246517489518446</c:v>
                </c:pt>
                <c:pt idx="6">
                  <c:v>53.757418812433151</c:v>
                </c:pt>
                <c:pt idx="7">
                  <c:v>54.855399632035535</c:v>
                </c:pt>
                <c:pt idx="8">
                  <c:v>57.580194144599183</c:v>
                </c:pt>
                <c:pt idx="9">
                  <c:v>61.16622178750513</c:v>
                </c:pt>
              </c:numCache>
            </c:numRef>
          </c:val>
          <c:extLst xmlns:c16r2="http://schemas.microsoft.com/office/drawing/2015/06/chart">
            <c:ext xmlns:c16="http://schemas.microsoft.com/office/drawing/2014/chart" uri="{C3380CC4-5D6E-409C-BE32-E72D297353CC}">
              <c16:uniqueId val="{0000000A-A3FF-4B50-B2D4-6777FF1A641E}"/>
            </c:ext>
          </c:extLst>
        </c:ser>
        <c:dLbls>
          <c:showVal val="1"/>
        </c:dLbls>
        <c:marker val="1"/>
        <c:axId val="254461056"/>
        <c:axId val="254462592"/>
      </c:lineChart>
      <c:catAx>
        <c:axId val="254461056"/>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fr-FR"/>
          </a:p>
        </c:txPr>
        <c:crossAx val="254462592"/>
        <c:crosses val="autoZero"/>
        <c:auto val="1"/>
        <c:lblAlgn val="ctr"/>
        <c:lblOffset val="100"/>
      </c:catAx>
      <c:valAx>
        <c:axId val="25446259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€/MWh</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254461056"/>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legend>
    <c:plotVisOnly val="1"/>
    <c:dispBlanksAs val="gap"/>
  </c:chart>
  <c:spPr>
    <a:solidFill>
      <a:schemeClr val="bg1"/>
    </a:solidFill>
    <a:ln w="9525" cap="flat" cmpd="sng" algn="ctr">
      <a:noFill/>
      <a:round/>
    </a:ln>
    <a:effectLst/>
  </c:spPr>
  <c:txPr>
    <a:bodyPr/>
    <a:lstStyle/>
    <a:p>
      <a:pPr>
        <a:defRPr sz="1100">
          <a:solidFill>
            <a:sysClr val="windowText" lastClr="000000"/>
          </a:solidFill>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8.8194577596092227E-2"/>
          <c:y val="0.1024667727397881"/>
          <c:w val="0.89019685039370089"/>
          <c:h val="0.60817949839603391"/>
        </c:manualLayout>
      </c:layout>
      <c:lineChart>
        <c:grouping val="standard"/>
        <c:ser>
          <c:idx val="0"/>
          <c:order val="0"/>
          <c:spPr>
            <a:ln w="28575" cap="rnd">
              <a:solidFill>
                <a:schemeClr val="accent1"/>
              </a:solidFill>
              <a:round/>
            </a:ln>
            <a:effectLst/>
          </c:spPr>
          <c:marker>
            <c:symbol val="none"/>
          </c:marker>
          <c:cat>
            <c:numRef>
              <c:f>'Figure 3-source art TOE'!$M$52:$M$66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'Figure 3-source art TOE'!$N$52:$N$66</c:f>
              <c:numCache>
                <c:formatCode>0</c:formatCode>
                <c:ptCount val="15"/>
                <c:pt idx="0">
                  <c:v>100</c:v>
                </c:pt>
                <c:pt idx="1">
                  <c:v>98.617275155832587</c:v>
                </c:pt>
                <c:pt idx="2">
                  <c:v>99.719558695293699</c:v>
                </c:pt>
                <c:pt idx="3">
                  <c:v>101.12603673042288</c:v>
                </c:pt>
                <c:pt idx="4">
                  <c:v>105.97591823528587</c:v>
                </c:pt>
                <c:pt idx="5">
                  <c:v>106.83068410046162</c:v>
                </c:pt>
                <c:pt idx="6">
                  <c:v>112.65912474038976</c:v>
                </c:pt>
                <c:pt idx="7">
                  <c:v>118.46432273955033</c:v>
                </c:pt>
                <c:pt idx="8">
                  <c:v>124.6400335716696</c:v>
                </c:pt>
                <c:pt idx="9">
                  <c:v>128.60034042406696</c:v>
                </c:pt>
                <c:pt idx="10">
                  <c:v>129.00608919696739</c:v>
                </c:pt>
                <c:pt idx="11">
                  <c:v>128.20746693420591</c:v>
                </c:pt>
                <c:pt idx="12">
                  <c:v>139.14278414029272</c:v>
                </c:pt>
                <c:pt idx="13">
                  <c:v>144.30548805396455</c:v>
                </c:pt>
                <c:pt idx="14">
                  <c:v>147.55761788945506</c:v>
                </c:pt>
              </c:numCache>
            </c:numRef>
          </c:val>
          <c:extLst xmlns:c16r2="http://schemas.microsoft.com/office/drawing/2015/06/chart">
            <c:ext xmlns:c16="http://schemas.microsoft.com/office/drawing/2014/chart" uri="{C3380CC4-5D6E-409C-BE32-E72D297353CC}">
              <c16:uniqueId val="{00000000-C1EF-4A69-94B6-3C8C8D7D7384}"/>
            </c:ext>
          </c:extLst>
        </c:ser>
        <c:dLbls/>
        <c:marker val="1"/>
        <c:axId val="253119872"/>
        <c:axId val="253150336"/>
      </c:lineChart>
      <c:catAx>
        <c:axId val="2531198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3150336"/>
        <c:crosses val="autoZero"/>
        <c:auto val="1"/>
        <c:lblAlgn val="ctr"/>
        <c:lblOffset val="100"/>
      </c:catAx>
      <c:valAx>
        <c:axId val="253150336"/>
        <c:scaling>
          <c:orientation val="minMax"/>
          <c:min val="95"/>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3119872"/>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8.8194577596092227E-2"/>
          <c:y val="0.1024667727397881"/>
          <c:w val="0.89019685039370089"/>
          <c:h val="0.60817949839603391"/>
        </c:manualLayout>
      </c:layout>
      <c:lineChart>
        <c:grouping val="standard"/>
        <c:ser>
          <c:idx val="0"/>
          <c:order val="0"/>
          <c:spPr>
            <a:ln w="28575" cap="rnd">
              <a:solidFill>
                <a:schemeClr val="accent1"/>
              </a:solidFill>
              <a:round/>
            </a:ln>
            <a:effectLst/>
          </c:spPr>
          <c:marker>
            <c:symbol val="none"/>
          </c:marker>
          <c:cat>
            <c:numRef>
              <c:f>'Figure 3-source art TOE'!$M$52:$M$66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'Figure 3-source art TOE'!$N$52:$N$66</c:f>
              <c:numCache>
                <c:formatCode>0</c:formatCode>
                <c:ptCount val="15"/>
                <c:pt idx="0">
                  <c:v>100</c:v>
                </c:pt>
                <c:pt idx="1">
                  <c:v>98.617275155832587</c:v>
                </c:pt>
                <c:pt idx="2">
                  <c:v>99.719558695293699</c:v>
                </c:pt>
                <c:pt idx="3">
                  <c:v>101.12603673042288</c:v>
                </c:pt>
                <c:pt idx="4">
                  <c:v>105.97591823528587</c:v>
                </c:pt>
                <c:pt idx="5">
                  <c:v>106.83068410046162</c:v>
                </c:pt>
                <c:pt idx="6">
                  <c:v>112.65912474038976</c:v>
                </c:pt>
                <c:pt idx="7">
                  <c:v>118.46432273955033</c:v>
                </c:pt>
                <c:pt idx="8">
                  <c:v>124.6400335716696</c:v>
                </c:pt>
                <c:pt idx="9">
                  <c:v>128.60034042406696</c:v>
                </c:pt>
                <c:pt idx="10">
                  <c:v>129.00608919696739</c:v>
                </c:pt>
                <c:pt idx="11">
                  <c:v>128.20746693420591</c:v>
                </c:pt>
                <c:pt idx="12">
                  <c:v>139.14278414029272</c:v>
                </c:pt>
                <c:pt idx="13">
                  <c:v>144.30548805396455</c:v>
                </c:pt>
                <c:pt idx="14">
                  <c:v>147.55761788945506</c:v>
                </c:pt>
              </c:numCache>
            </c:numRef>
          </c:val>
          <c:extLst xmlns:c16r2="http://schemas.microsoft.com/office/drawing/2015/06/chart">
            <c:ext xmlns:c16="http://schemas.microsoft.com/office/drawing/2014/chart" uri="{C3380CC4-5D6E-409C-BE32-E72D297353CC}">
              <c16:uniqueId val="{00000000-15FB-4A01-81A0-6075DE633D5F}"/>
            </c:ext>
          </c:extLst>
        </c:ser>
        <c:dLbls/>
        <c:marker val="1"/>
        <c:axId val="254613376"/>
        <c:axId val="254614912"/>
      </c:lineChart>
      <c:catAx>
        <c:axId val="254613376"/>
        <c:scaling>
          <c:orientation val="minMax"/>
        </c:scaling>
        <c:delete val="1"/>
        <c:axPos val="b"/>
        <c:numFmt formatCode="General" sourceLinked="1"/>
        <c:majorTickMark val="none"/>
        <c:tickLblPos val="none"/>
        <c:crossAx val="254614912"/>
        <c:crosses val="autoZero"/>
        <c:auto val="1"/>
        <c:lblAlgn val="ctr"/>
        <c:lblOffset val="100"/>
      </c:catAx>
      <c:valAx>
        <c:axId val="254614912"/>
        <c:scaling>
          <c:orientation val="minMax"/>
          <c:min val="95"/>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461337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8.8194577596092227E-2"/>
          <c:y val="0.1024667727397881"/>
          <c:w val="0.89019685039370089"/>
          <c:h val="0.60817949839603391"/>
        </c:manualLayout>
      </c:layout>
      <c:lineChart>
        <c:grouping val="standard"/>
        <c:ser>
          <c:idx val="0"/>
          <c:order val="0"/>
          <c:spPr>
            <a:ln w="28575" cap="rnd">
              <a:solidFill>
                <a:schemeClr val="accent1"/>
              </a:solidFill>
              <a:round/>
            </a:ln>
            <a:effectLst/>
          </c:spPr>
          <c:marker>
            <c:symbol val="none"/>
          </c:marker>
          <c:cat>
            <c:numRef>
              <c:f>'Figure 3-source art TOE'!$M$52:$M$66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'Figure 3-source art TOE'!$N$52:$N$66</c:f>
              <c:numCache>
                <c:formatCode>0</c:formatCode>
                <c:ptCount val="15"/>
                <c:pt idx="0">
                  <c:v>100</c:v>
                </c:pt>
                <c:pt idx="1">
                  <c:v>98.617275155832587</c:v>
                </c:pt>
                <c:pt idx="2">
                  <c:v>99.719558695293699</c:v>
                </c:pt>
                <c:pt idx="3">
                  <c:v>101.12603673042288</c:v>
                </c:pt>
                <c:pt idx="4">
                  <c:v>105.97591823528587</c:v>
                </c:pt>
                <c:pt idx="5">
                  <c:v>106.83068410046162</c:v>
                </c:pt>
                <c:pt idx="6">
                  <c:v>112.65912474038976</c:v>
                </c:pt>
                <c:pt idx="7">
                  <c:v>118.46432273955033</c:v>
                </c:pt>
                <c:pt idx="8">
                  <c:v>124.6400335716696</c:v>
                </c:pt>
                <c:pt idx="9">
                  <c:v>128.60034042406696</c:v>
                </c:pt>
                <c:pt idx="10">
                  <c:v>129.00608919696739</c:v>
                </c:pt>
                <c:pt idx="11">
                  <c:v>128.20746693420591</c:v>
                </c:pt>
                <c:pt idx="12">
                  <c:v>139.14278414029272</c:v>
                </c:pt>
                <c:pt idx="13">
                  <c:v>144.30548805396455</c:v>
                </c:pt>
                <c:pt idx="14">
                  <c:v>147.55761788945506</c:v>
                </c:pt>
              </c:numCache>
            </c:numRef>
          </c:val>
          <c:extLst xmlns:c16r2="http://schemas.microsoft.com/office/drawing/2015/06/chart">
            <c:ext xmlns:c16="http://schemas.microsoft.com/office/drawing/2014/chart" uri="{C3380CC4-5D6E-409C-BE32-E72D297353CC}">
              <c16:uniqueId val="{00000000-15FB-4A01-81A0-6075DE633D5F}"/>
            </c:ext>
          </c:extLst>
        </c:ser>
        <c:dLbls/>
        <c:marker val="1"/>
        <c:axId val="256217856"/>
        <c:axId val="256219392"/>
      </c:lineChart>
      <c:catAx>
        <c:axId val="256217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256219392"/>
        <c:crosses val="autoZero"/>
        <c:auto val="1"/>
        <c:lblAlgn val="ctr"/>
        <c:lblOffset val="100"/>
      </c:catAx>
      <c:valAx>
        <c:axId val="256219392"/>
        <c:scaling>
          <c:orientation val="minMax"/>
          <c:min val="95"/>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621785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8.8194577596092227E-2"/>
          <c:y val="0.1024667727397881"/>
          <c:w val="0.89019685039370089"/>
          <c:h val="0.60817949839603391"/>
        </c:manualLayout>
      </c:layout>
      <c:lineChart>
        <c:grouping val="standard"/>
        <c:ser>
          <c:idx val="0"/>
          <c:order val="0"/>
          <c:spPr>
            <a:ln w="28575" cap="rnd">
              <a:solidFill>
                <a:schemeClr val="accent1"/>
              </a:solidFill>
              <a:round/>
            </a:ln>
            <a:effectLst/>
          </c:spPr>
          <c:marker>
            <c:symbol val="none"/>
          </c:marker>
          <c:cat>
            <c:numRef>
              <c:f>'Figure 3-source art TOE'!$M$52:$M$66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'Figure 3-source art TOE'!$N$52:$N$66</c:f>
              <c:numCache>
                <c:formatCode>0</c:formatCode>
                <c:ptCount val="15"/>
                <c:pt idx="0">
                  <c:v>100</c:v>
                </c:pt>
                <c:pt idx="1">
                  <c:v>98.617275155832587</c:v>
                </c:pt>
                <c:pt idx="2">
                  <c:v>99.719558695293699</c:v>
                </c:pt>
                <c:pt idx="3">
                  <c:v>101.12603673042288</c:v>
                </c:pt>
                <c:pt idx="4">
                  <c:v>105.97591823528587</c:v>
                </c:pt>
                <c:pt idx="5">
                  <c:v>106.83068410046162</c:v>
                </c:pt>
                <c:pt idx="6">
                  <c:v>112.65912474038976</c:v>
                </c:pt>
                <c:pt idx="7">
                  <c:v>118.46432273955033</c:v>
                </c:pt>
                <c:pt idx="8">
                  <c:v>124.6400335716696</c:v>
                </c:pt>
                <c:pt idx="9">
                  <c:v>128.60034042406696</c:v>
                </c:pt>
                <c:pt idx="10">
                  <c:v>129.00608919696739</c:v>
                </c:pt>
                <c:pt idx="11">
                  <c:v>128.20746693420591</c:v>
                </c:pt>
                <c:pt idx="12">
                  <c:v>139.14278414029272</c:v>
                </c:pt>
                <c:pt idx="13">
                  <c:v>144.30548805396455</c:v>
                </c:pt>
                <c:pt idx="14">
                  <c:v>147.55761788945506</c:v>
                </c:pt>
              </c:numCache>
            </c:numRef>
          </c:val>
          <c:extLst xmlns:c16r2="http://schemas.microsoft.com/office/drawing/2015/06/chart">
            <c:ext xmlns:c16="http://schemas.microsoft.com/office/drawing/2014/chart" uri="{C3380CC4-5D6E-409C-BE32-E72D297353CC}">
              <c16:uniqueId val="{00000000-15FB-4A01-81A0-6075DE633D5F}"/>
            </c:ext>
          </c:extLst>
        </c:ser>
        <c:dLbls/>
        <c:marker val="1"/>
        <c:axId val="256779392"/>
        <c:axId val="256780928"/>
      </c:lineChart>
      <c:catAx>
        <c:axId val="2567793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256780928"/>
        <c:crosses val="autoZero"/>
        <c:auto val="1"/>
        <c:lblAlgn val="ctr"/>
        <c:lblOffset val="100"/>
      </c:catAx>
      <c:valAx>
        <c:axId val="256780928"/>
        <c:scaling>
          <c:orientation val="minMax"/>
          <c:min val="95"/>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6779392"/>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a:t>Coût complet de</a:t>
            </a:r>
            <a:r>
              <a:rPr lang="fr-FR" sz="2000" b="1" baseline="0" dirty="0"/>
              <a:t> chaque filière </a:t>
            </a:r>
          </a:p>
          <a:p>
            <a:pPr>
              <a:defRPr sz="1400" b="0" i="0" u="none" strike="noStrike" kern="1200" spc="0" baseline="0">
                <a:solidFill>
                  <a:schemeClr val="tx1">
                    <a:lumMod val="65000"/>
                    <a:lumOff val="35000"/>
                  </a:schemeClr>
                </a:solidFill>
                <a:latin typeface="+mn-lt"/>
                <a:ea typeface="+mn-ea"/>
                <a:cs typeface="+mn-cs"/>
              </a:defRPr>
            </a:pPr>
            <a:r>
              <a:rPr lang="fr-FR" sz="2000" b="1" baseline="0" dirty="0"/>
              <a:t>en fonction du taux d'actualisation</a:t>
            </a:r>
            <a:endParaRPr lang="fr-FR" sz="2000" b="1" dirty="0"/>
          </a:p>
        </c:rich>
      </c:tx>
      <c:spPr>
        <a:noFill/>
        <a:ln>
          <a:noFill/>
        </a:ln>
        <a:effectLst/>
      </c:spPr>
    </c:title>
    <c:plotArea>
      <c:layout/>
      <c:barChart>
        <c:barDir val="col"/>
        <c:grouping val="stacked"/>
        <c:ser>
          <c:idx val="0"/>
          <c:order val="0"/>
          <c:tx>
            <c:strRef>
              <c:f>'[2022_Calcul_Part_CoutCapital_Par Filiere.xlsx]Graphe'!$B$5</c:f>
              <c:strCache>
                <c:ptCount val="1"/>
                <c:pt idx="0">
                  <c:v>Coût financier</c:v>
                </c:pt>
              </c:strCache>
            </c:strRef>
          </c:tx>
          <c:spPr>
            <a:pattFill prst="ltDnDiag">
              <a:fgClr>
                <a:schemeClr val="accent1"/>
              </a:fgClr>
              <a:bgClr>
                <a:schemeClr val="bg1"/>
              </a:bgClr>
            </a:pattFill>
            <a:ln>
              <a:solidFill>
                <a:schemeClr val="accent1"/>
              </a:solidFill>
            </a:ln>
            <a:effectLst/>
          </c:spPr>
          <c:cat>
            <c:multiLvlStrRef>
              <c:f>'[2022_Calcul_Part_CoutCapital_Par Filiere.xlsx]Graphe'!$C$3:$L$4</c:f>
              <c:multiLvlStrCache>
                <c:ptCount val="10"/>
                <c:lvl>
                  <c:pt idx="0">
                    <c:v>2%</c:v>
                  </c:pt>
                  <c:pt idx="1">
                    <c:v>9%</c:v>
                  </c:pt>
                  <c:pt idx="2">
                    <c:v>2%</c:v>
                  </c:pt>
                  <c:pt idx="3">
                    <c:v>9%</c:v>
                  </c:pt>
                  <c:pt idx="4">
                    <c:v>2%</c:v>
                  </c:pt>
                  <c:pt idx="5">
                    <c:v>9%</c:v>
                  </c:pt>
                  <c:pt idx="6">
                    <c:v>2%</c:v>
                  </c:pt>
                  <c:pt idx="7">
                    <c:v>9%</c:v>
                  </c:pt>
                  <c:pt idx="8">
                    <c:v>2%</c:v>
                  </c:pt>
                  <c:pt idx="9">
                    <c:v>9%</c:v>
                  </c:pt>
                </c:lvl>
                <c:lvl>
                  <c:pt idx="0">
                    <c:v>nouveau nucléaire</c:v>
                  </c:pt>
                  <c:pt idx="2">
                    <c:v>éolien terrestre</c:v>
                  </c:pt>
                  <c:pt idx="4">
                    <c:v>éolien offshore</c:v>
                  </c:pt>
                  <c:pt idx="6">
                    <c:v>PV au sol</c:v>
                  </c:pt>
                  <c:pt idx="8">
                    <c:v>PV résidentiel</c:v>
                  </c:pt>
                </c:lvl>
              </c:multiLvlStrCache>
            </c:multiLvlStrRef>
          </c:cat>
          <c:val>
            <c:numRef>
              <c:f>'[2022_Calcul_Part_CoutCapital_Par Filiere.xlsx]Graphe'!$C$5:$L$5</c:f>
              <c:numCache>
                <c:formatCode>_-* #\ ##0_-;\-* #\ ##0_-;_-* "-"??_-;_-@_-</c:formatCode>
                <c:ptCount val="10"/>
                <c:pt idx="0">
                  <c:v>9</c:v>
                </c:pt>
                <c:pt idx="1">
                  <c:v>55</c:v>
                </c:pt>
                <c:pt idx="2">
                  <c:v>5</c:v>
                </c:pt>
                <c:pt idx="3">
                  <c:v>27</c:v>
                </c:pt>
                <c:pt idx="4">
                  <c:v>5</c:v>
                </c:pt>
                <c:pt idx="5">
                  <c:v>32</c:v>
                </c:pt>
                <c:pt idx="6">
                  <c:v>4</c:v>
                </c:pt>
                <c:pt idx="7">
                  <c:v>23</c:v>
                </c:pt>
                <c:pt idx="8">
                  <c:v>20</c:v>
                </c:pt>
                <c:pt idx="9">
                  <c:v>109</c:v>
                </c:pt>
              </c:numCache>
            </c:numRef>
          </c:val>
          <c:extLst xmlns:c16r2="http://schemas.microsoft.com/office/drawing/2015/06/chart">
            <c:ext xmlns:c16="http://schemas.microsoft.com/office/drawing/2014/chart" uri="{C3380CC4-5D6E-409C-BE32-E72D297353CC}">
              <c16:uniqueId val="{00000000-7D3A-421D-AB67-D2D1F46D4B02}"/>
            </c:ext>
          </c:extLst>
        </c:ser>
        <c:ser>
          <c:idx val="1"/>
          <c:order val="1"/>
          <c:tx>
            <c:strRef>
              <c:f>'[2022_Calcul_Part_CoutCapital_Par Filiere.xlsx]Graphe'!$B$6</c:f>
              <c:strCache>
                <c:ptCount val="1"/>
                <c:pt idx="0">
                  <c:v>Investissement (hors coût financier)</c:v>
                </c:pt>
              </c:strCache>
            </c:strRef>
          </c:tx>
          <c:spPr>
            <a:solidFill>
              <a:schemeClr val="accent1"/>
            </a:solidFill>
            <a:ln>
              <a:noFill/>
            </a:ln>
            <a:effectLst/>
          </c:spPr>
          <c:cat>
            <c:multiLvlStrRef>
              <c:f>'[2022_Calcul_Part_CoutCapital_Par Filiere.xlsx]Graphe'!$C$3:$L$4</c:f>
              <c:multiLvlStrCache>
                <c:ptCount val="10"/>
                <c:lvl>
                  <c:pt idx="0">
                    <c:v>2%</c:v>
                  </c:pt>
                  <c:pt idx="1">
                    <c:v>9%</c:v>
                  </c:pt>
                  <c:pt idx="2">
                    <c:v>2%</c:v>
                  </c:pt>
                  <c:pt idx="3">
                    <c:v>9%</c:v>
                  </c:pt>
                  <c:pt idx="4">
                    <c:v>2%</c:v>
                  </c:pt>
                  <c:pt idx="5">
                    <c:v>9%</c:v>
                  </c:pt>
                  <c:pt idx="6">
                    <c:v>2%</c:v>
                  </c:pt>
                  <c:pt idx="7">
                    <c:v>9%</c:v>
                  </c:pt>
                  <c:pt idx="8">
                    <c:v>2%</c:v>
                  </c:pt>
                  <c:pt idx="9">
                    <c:v>9%</c:v>
                  </c:pt>
                </c:lvl>
                <c:lvl>
                  <c:pt idx="0">
                    <c:v>nouveau nucléaire</c:v>
                  </c:pt>
                  <c:pt idx="2">
                    <c:v>éolien terrestre</c:v>
                  </c:pt>
                  <c:pt idx="4">
                    <c:v>éolien offshore</c:v>
                  </c:pt>
                  <c:pt idx="6">
                    <c:v>PV au sol</c:v>
                  </c:pt>
                  <c:pt idx="8">
                    <c:v>PV résidentiel</c:v>
                  </c:pt>
                </c:lvl>
              </c:multiLvlStrCache>
            </c:multiLvlStrRef>
          </c:cat>
          <c:val>
            <c:numRef>
              <c:f>'[2022_Calcul_Part_CoutCapital_Par Filiere.xlsx]Graphe'!$C$6:$L$6</c:f>
              <c:numCache>
                <c:formatCode>_-* #\ ##0_-;\-* #\ ##0_-;_-* "-"??_-;_-@_-</c:formatCode>
                <c:ptCount val="10"/>
                <c:pt idx="0">
                  <c:v>13</c:v>
                </c:pt>
                <c:pt idx="1">
                  <c:v>14</c:v>
                </c:pt>
                <c:pt idx="2">
                  <c:v>14</c:v>
                </c:pt>
                <c:pt idx="3">
                  <c:v>14</c:v>
                </c:pt>
                <c:pt idx="4">
                  <c:v>18</c:v>
                </c:pt>
                <c:pt idx="5">
                  <c:v>17</c:v>
                </c:pt>
                <c:pt idx="6">
                  <c:v>12</c:v>
                </c:pt>
                <c:pt idx="7">
                  <c:v>12</c:v>
                </c:pt>
                <c:pt idx="8">
                  <c:v>56</c:v>
                </c:pt>
                <c:pt idx="9">
                  <c:v>58</c:v>
                </c:pt>
              </c:numCache>
            </c:numRef>
          </c:val>
          <c:extLst xmlns:c16r2="http://schemas.microsoft.com/office/drawing/2015/06/chart">
            <c:ext xmlns:c16="http://schemas.microsoft.com/office/drawing/2014/chart" uri="{C3380CC4-5D6E-409C-BE32-E72D297353CC}">
              <c16:uniqueId val="{00000001-7D3A-421D-AB67-D2D1F46D4B02}"/>
            </c:ext>
          </c:extLst>
        </c:ser>
        <c:ser>
          <c:idx val="2"/>
          <c:order val="2"/>
          <c:tx>
            <c:strRef>
              <c:f>'[2022_Calcul_Part_CoutCapital_Par Filiere.xlsx]Graphe'!$B$7</c:f>
              <c:strCache>
                <c:ptCount val="1"/>
                <c:pt idx="0">
                  <c:v>autres coûts (charges dexploitation fixes et variables)</c:v>
                </c:pt>
              </c:strCache>
            </c:strRef>
          </c:tx>
          <c:spPr>
            <a:solidFill>
              <a:schemeClr val="accent3"/>
            </a:solidFill>
            <a:ln>
              <a:noFill/>
            </a:ln>
            <a:effectLst/>
          </c:spPr>
          <c:cat>
            <c:multiLvlStrRef>
              <c:f>'[2022_Calcul_Part_CoutCapital_Par Filiere.xlsx]Graphe'!$C$3:$L$4</c:f>
              <c:multiLvlStrCache>
                <c:ptCount val="10"/>
                <c:lvl>
                  <c:pt idx="0">
                    <c:v>2%</c:v>
                  </c:pt>
                  <c:pt idx="1">
                    <c:v>9%</c:v>
                  </c:pt>
                  <c:pt idx="2">
                    <c:v>2%</c:v>
                  </c:pt>
                  <c:pt idx="3">
                    <c:v>9%</c:v>
                  </c:pt>
                  <c:pt idx="4">
                    <c:v>2%</c:v>
                  </c:pt>
                  <c:pt idx="5">
                    <c:v>9%</c:v>
                  </c:pt>
                  <c:pt idx="6">
                    <c:v>2%</c:v>
                  </c:pt>
                  <c:pt idx="7">
                    <c:v>9%</c:v>
                  </c:pt>
                  <c:pt idx="8">
                    <c:v>2%</c:v>
                  </c:pt>
                  <c:pt idx="9">
                    <c:v>9%</c:v>
                  </c:pt>
                </c:lvl>
                <c:lvl>
                  <c:pt idx="0">
                    <c:v>nouveau nucléaire</c:v>
                  </c:pt>
                  <c:pt idx="2">
                    <c:v>éolien terrestre</c:v>
                  </c:pt>
                  <c:pt idx="4">
                    <c:v>éolien offshore</c:v>
                  </c:pt>
                  <c:pt idx="6">
                    <c:v>PV au sol</c:v>
                  </c:pt>
                  <c:pt idx="8">
                    <c:v>PV résidentiel</c:v>
                  </c:pt>
                </c:lvl>
              </c:multiLvlStrCache>
            </c:multiLvlStrRef>
          </c:cat>
          <c:val>
            <c:numRef>
              <c:f>'[2022_Calcul_Part_CoutCapital_Par Filiere.xlsx]Graphe'!$C$7:$L$7</c:f>
              <c:numCache>
                <c:formatCode>_-* #\ ##0_-;\-* #\ ##0_-;_-* "-"??_-;_-@_-</c:formatCode>
                <c:ptCount val="10"/>
                <c:pt idx="0">
                  <c:v>28</c:v>
                </c:pt>
                <c:pt idx="1">
                  <c:v>27</c:v>
                </c:pt>
                <c:pt idx="2">
                  <c:v>13</c:v>
                </c:pt>
                <c:pt idx="3">
                  <c:v>13</c:v>
                </c:pt>
                <c:pt idx="4">
                  <c:v>12</c:v>
                </c:pt>
                <c:pt idx="5">
                  <c:v>13</c:v>
                </c:pt>
                <c:pt idx="6">
                  <c:v>7</c:v>
                </c:pt>
                <c:pt idx="7">
                  <c:v>7</c:v>
                </c:pt>
                <c:pt idx="8">
                  <c:v>35</c:v>
                </c:pt>
                <c:pt idx="9">
                  <c:v>33</c:v>
                </c:pt>
              </c:numCache>
            </c:numRef>
          </c:val>
          <c:extLst xmlns:c16r2="http://schemas.microsoft.com/office/drawing/2015/06/chart">
            <c:ext xmlns:c16="http://schemas.microsoft.com/office/drawing/2014/chart" uri="{C3380CC4-5D6E-409C-BE32-E72D297353CC}">
              <c16:uniqueId val="{00000002-7D3A-421D-AB67-D2D1F46D4B02}"/>
            </c:ext>
          </c:extLst>
        </c:ser>
        <c:dLbls/>
        <c:overlap val="100"/>
        <c:axId val="254551936"/>
        <c:axId val="256614400"/>
      </c:barChart>
      <c:catAx>
        <c:axId val="254551936"/>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filières pour deu</a:t>
                </a:r>
                <a:r>
                  <a:rPr lang="fr-FR" baseline="0"/>
                  <a:t>x taux d'actualisation (2% et 9%)</a:t>
                </a:r>
                <a:endParaRPr lang="fr-F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6614400"/>
        <c:crosses val="autoZero"/>
        <c:auto val="1"/>
        <c:lblAlgn val="ctr"/>
        <c:lblOffset val="100"/>
      </c:catAx>
      <c:valAx>
        <c:axId val="256614400"/>
        <c:scaling>
          <c:orientation val="minMax"/>
          <c:max val="2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 </a:t>
                </a:r>
                <a:r>
                  <a:rPr lang="en-US"/>
                  <a:t>€ / MWh</a:t>
                </a:r>
              </a:p>
            </c:rich>
          </c:tx>
          <c:spPr>
            <a:noFill/>
            <a:ln>
              <a:noFill/>
            </a:ln>
            <a:effectLst/>
          </c:spPr>
        </c:title>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4551936"/>
        <c:crosses val="autoZero"/>
        <c:crossBetween val="between"/>
        <c:majorUnit val="20"/>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15781589343251043"/>
          <c:y val="6.9444482182401124E-2"/>
          <c:w val="0.81018977416164406"/>
          <c:h val="0.68491469816272954"/>
        </c:manualLayout>
      </c:layout>
      <c:barChart>
        <c:barDir val="col"/>
        <c:grouping val="clustered"/>
        <c:ser>
          <c:idx val="0"/>
          <c:order val="0"/>
          <c:tx>
            <c:strRef>
              <c:f>'[2022_Calcul_Part_CoutCapital_Par Filiere.xlsx]BP2050 Coût des scénarios'!$B$3</c:f>
              <c:strCache>
                <c:ptCount val="1"/>
                <c:pt idx="0">
                  <c:v>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'[2022_Calcul_Part_CoutCapital_Par Filiere.xlsx]BP2050 Coût des scénarios'!$A$4:$A$5</c:f>
              <c:strCache>
                <c:ptCount val="2"/>
                <c:pt idx="0">
                  <c:v>Scénario de référence 100% renouvelable (M23)</c:v>
                </c:pt>
                <c:pt idx="1">
                  <c:v>Scénario de référence nucléaire (N2)</c:v>
                </c:pt>
              </c:strCache>
            </c:strRef>
          </c:cat>
          <c:val>
            <c:numRef>
              <c:f>'[2022_Calcul_Part_CoutCapital_Par Filiere.xlsx]BP2050 Coût des scénarios'!$B$4:$B$5</c:f>
              <c:numCache>
                <c:formatCode>General</c:formatCode>
                <c:ptCount val="2"/>
                <c:pt idx="0">
                  <c:v>55</c:v>
                </c:pt>
                <c:pt idx="1">
                  <c:v>42</c:v>
                </c:pt>
              </c:numCache>
            </c:numRef>
          </c:val>
          <c:extLst xmlns:c16r2="http://schemas.microsoft.com/office/drawing/2015/06/chart">
            <c:ext xmlns:c16="http://schemas.microsoft.com/office/drawing/2014/chart" uri="{C3380CC4-5D6E-409C-BE32-E72D297353CC}">
              <c16:uniqueId val="{00000000-AE23-40F4-864E-65B04641B110}"/>
            </c:ext>
          </c:extLst>
        </c:ser>
        <c:ser>
          <c:idx val="1"/>
          <c:order val="1"/>
          <c:tx>
            <c:strRef>
              <c:f>'[2022_Calcul_Part_CoutCapital_Par Filiere.xlsx]BP2050 Coût des scénarios'!$C$3</c:f>
              <c:strCache>
                <c:ptCount val="1"/>
                <c:pt idx="0">
                  <c:v>4%</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'[2022_Calcul_Part_CoutCapital_Par Filiere.xlsx]BP2050 Coût des scénarios'!$A$4:$A$5</c:f>
              <c:strCache>
                <c:ptCount val="2"/>
                <c:pt idx="0">
                  <c:v>Scénario de référence 100% renouvelable (M23)</c:v>
                </c:pt>
                <c:pt idx="1">
                  <c:v>Scénario de référence nucléaire (N2)</c:v>
                </c:pt>
              </c:strCache>
            </c:strRef>
          </c:cat>
          <c:val>
            <c:numRef>
              <c:f>'[2022_Calcul_Part_CoutCapital_Par Filiere.xlsx]BP2050 Coût des scénarios'!$C$4:$C$5</c:f>
              <c:numCache>
                <c:formatCode>General</c:formatCode>
                <c:ptCount val="2"/>
                <c:pt idx="0">
                  <c:v>71</c:v>
                </c:pt>
                <c:pt idx="1">
                  <c:v>58</c:v>
                </c:pt>
              </c:numCache>
            </c:numRef>
          </c:val>
          <c:extLst xmlns:c16r2="http://schemas.microsoft.com/office/drawing/2015/06/chart">
            <c:ext xmlns:c16="http://schemas.microsoft.com/office/drawing/2014/chart" uri="{C3380CC4-5D6E-409C-BE32-E72D297353CC}">
              <c16:uniqueId val="{00000001-AE23-40F4-864E-65B04641B110}"/>
            </c:ext>
          </c:extLst>
        </c:ser>
        <c:ser>
          <c:idx val="2"/>
          <c:order val="2"/>
          <c:tx>
            <c:strRef>
              <c:f>'[2022_Calcul_Part_CoutCapital_Par Filiere.xlsx]BP2050 Coût des scénarios'!$D$3</c:f>
              <c:strCache>
                <c:ptCount val="1"/>
                <c:pt idx="0">
                  <c:v>7%</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'[2022_Calcul_Part_CoutCapital_Par Filiere.xlsx]BP2050 Coût des scénarios'!$A$4:$A$5</c:f>
              <c:strCache>
                <c:ptCount val="2"/>
                <c:pt idx="0">
                  <c:v>Scénario de référence 100% renouvelable (M23)</c:v>
                </c:pt>
                <c:pt idx="1">
                  <c:v>Scénario de référence nucléaire (N2)</c:v>
                </c:pt>
              </c:strCache>
            </c:strRef>
          </c:cat>
          <c:val>
            <c:numRef>
              <c:f>'[2022_Calcul_Part_CoutCapital_Par Filiere.xlsx]BP2050 Coût des scénarios'!$D$4:$D$5</c:f>
              <c:numCache>
                <c:formatCode>General</c:formatCode>
                <c:ptCount val="2"/>
                <c:pt idx="0">
                  <c:v>90</c:v>
                </c:pt>
                <c:pt idx="1">
                  <c:v>81</c:v>
                </c:pt>
              </c:numCache>
            </c:numRef>
          </c:val>
          <c:extLst xmlns:c16r2="http://schemas.microsoft.com/office/drawing/2015/06/chart">
            <c:ext xmlns:c16="http://schemas.microsoft.com/office/drawing/2014/chart" uri="{C3380CC4-5D6E-409C-BE32-E72D297353CC}">
              <c16:uniqueId val="{00000002-AE23-40F4-864E-65B04641B110}"/>
            </c:ext>
          </c:extLst>
        </c:ser>
        <c:dLbls>
          <c:showVal val="1"/>
        </c:dLbls>
        <c:gapWidth val="199"/>
        <c:overlap val="-67"/>
        <c:axId val="257000576"/>
        <c:axId val="257002112"/>
      </c:barChart>
      <c:catAx>
        <c:axId val="2570005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257002112"/>
        <c:crosses val="autoZero"/>
        <c:auto val="1"/>
        <c:lblAlgn val="ctr"/>
        <c:lblOffset val="100"/>
      </c:catAx>
      <c:valAx>
        <c:axId val="257002112"/>
        <c:scaling>
          <c:orientation val="minMax"/>
          <c:max val="9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fr-FR" sz="1100" b="1"/>
                  <a:t>Md € / an</a:t>
                </a:r>
              </a:p>
              <a:p>
                <a:pPr>
                  <a:defRPr sz="1100" b="1" i="0" u="none" strike="noStrike" kern="1200" baseline="0">
                    <a:solidFill>
                      <a:schemeClr val="tx1">
                        <a:lumMod val="65000"/>
                        <a:lumOff val="35000"/>
                      </a:schemeClr>
                    </a:solidFill>
                    <a:latin typeface="+mn-lt"/>
                    <a:ea typeface="+mn-ea"/>
                    <a:cs typeface="+mn-cs"/>
                  </a:defRPr>
                </a:pPr>
                <a:endParaRPr lang="fr-FR" sz="1100" b="1"/>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57000576"/>
        <c:crosses val="autoZero"/>
        <c:crossBetween val="between"/>
      </c:valAx>
      <c:spPr>
        <a:noFill/>
        <a:ln>
          <a:noFill/>
        </a:ln>
        <a:effectLst/>
      </c:spPr>
    </c:plotArea>
    <c:legend>
      <c:legendPos val="b"/>
      <c:layout>
        <c:manualLayout>
          <c:xMode val="edge"/>
          <c:yMode val="edge"/>
          <c:x val="0.43575935095311674"/>
          <c:y val="0.83955563672285194"/>
          <c:w val="0.13199283949163049"/>
          <c:h val="4.4476588538532105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noFill/>
    </a:ln>
    <a:effectLst/>
  </c:spPr>
  <c:txPr>
    <a:bodyPr/>
    <a:lstStyle/>
    <a:p>
      <a:pPr>
        <a:defRPr/>
      </a:pPr>
      <a:endParaRPr lang="fr-FR"/>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0.31535</cdr:x>
      <cdr:y>0.21137</cdr:y>
    </cdr:from>
    <cdr:to>
      <cdr:x>0.31535</cdr:x>
      <cdr:y>0.33889</cdr:y>
    </cdr:to>
    <cdr:cxnSp macro="">
      <cdr:nvCxnSpPr>
        <cdr:cNvPr id="3" name="Connecteur droit avec flèche 2">
          <a:extLst xmlns:a="http://schemas.openxmlformats.org/drawingml/2006/main">
            <a:ext uri="{FF2B5EF4-FFF2-40B4-BE49-F238E27FC236}">
              <a16:creationId xmlns:a16="http://schemas.microsoft.com/office/drawing/2014/main" xmlns="" id="{D36EDCE9-52F4-4494-A4D7-AFCA59A6E063}"/>
            </a:ext>
          </a:extLst>
        </cdr:cNvPr>
        <cdr:cNvCxnSpPr/>
      </cdr:nvCxnSpPr>
      <cdr:spPr>
        <a:xfrm xmlns:a="http://schemas.openxmlformats.org/drawingml/2006/main" flipV="1">
          <a:off x="2987281" y="1172670"/>
          <a:ext cx="0" cy="707502"/>
        </a:xfrm>
        <a:prstGeom xmlns:a="http://schemas.openxmlformats.org/drawingml/2006/main" prst="straightConnector1">
          <a:avLst/>
        </a:prstGeom>
        <a:ln xmlns:a="http://schemas.openxmlformats.org/drawingml/2006/main" w="47625">
          <a:solidFill>
            <a:schemeClr val="accent2"/>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0.18661</cdr:x>
      <cdr:y>0.23131</cdr:y>
    </cdr:from>
    <cdr:to>
      <cdr:x>0.36142</cdr:x>
      <cdr:y>0.37886</cdr:y>
    </cdr:to>
    <cdr:sp macro="" textlink="">
      <cdr:nvSpPr>
        <cdr:cNvPr id="4" name="ZoneTexte 3">
          <a:extLst xmlns:a="http://schemas.openxmlformats.org/drawingml/2006/main">
            <a:ext uri="{FF2B5EF4-FFF2-40B4-BE49-F238E27FC236}">
              <a16:creationId xmlns:a16="http://schemas.microsoft.com/office/drawing/2014/main" xmlns="" id="{4AAAD319-8B37-47F6-9E09-F1A91B193FD5}"/>
            </a:ext>
          </a:extLst>
        </cdr:cNvPr>
        <cdr:cNvSpPr txBox="1"/>
      </cdr:nvSpPr>
      <cdr:spPr>
        <a:xfrm xmlns:a="http://schemas.openxmlformats.org/drawingml/2006/main">
          <a:off x="1623317" y="1191802"/>
          <a:ext cx="1520576" cy="760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400" b="1" dirty="0">
              <a:solidFill>
                <a:schemeClr val="accent2">
                  <a:lumMod val="75000"/>
                </a:schemeClr>
              </a:solidFill>
            </a:rPr>
            <a:t>+29%</a:t>
          </a:r>
        </a:p>
      </cdr:txBody>
    </cdr:sp>
  </cdr:relSizeAnchor>
  <cdr:relSizeAnchor xmlns:cdr="http://schemas.openxmlformats.org/drawingml/2006/chartDrawing">
    <cdr:from>
      <cdr:x>0.72041</cdr:x>
      <cdr:y>0.30508</cdr:y>
    </cdr:from>
    <cdr:to>
      <cdr:x>0.72041</cdr:x>
      <cdr:y>0.43237</cdr:y>
    </cdr:to>
    <cdr:cxnSp macro="">
      <cdr:nvCxnSpPr>
        <cdr:cNvPr id="6" name="Connecteur droit avec flèche 5">
          <a:extLst xmlns:a="http://schemas.openxmlformats.org/drawingml/2006/main">
            <a:ext uri="{FF2B5EF4-FFF2-40B4-BE49-F238E27FC236}">
              <a16:creationId xmlns:a16="http://schemas.microsoft.com/office/drawing/2014/main" xmlns="" id="{3AB9182F-DD7F-4A7C-BD4C-A53F50BA0EC9}"/>
            </a:ext>
          </a:extLst>
        </cdr:cNvPr>
        <cdr:cNvCxnSpPr/>
      </cdr:nvCxnSpPr>
      <cdr:spPr>
        <a:xfrm xmlns:a="http://schemas.openxmlformats.org/drawingml/2006/main" flipV="1">
          <a:off x="6266666" y="1571946"/>
          <a:ext cx="0" cy="655834"/>
        </a:xfrm>
        <a:prstGeom xmlns:a="http://schemas.openxmlformats.org/drawingml/2006/main" prst="straightConnector1">
          <a:avLst/>
        </a:prstGeom>
        <a:ln xmlns:a="http://schemas.openxmlformats.org/drawingml/2006/main" w="47625">
          <a:solidFill>
            <a:schemeClr val="accent2"/>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0.65781</cdr:x>
      <cdr:y>0.34087</cdr:y>
    </cdr:from>
    <cdr:to>
      <cdr:x>0.72513</cdr:x>
      <cdr:y>0.4006</cdr:y>
    </cdr:to>
    <cdr:sp macro="" textlink="">
      <cdr:nvSpPr>
        <cdr:cNvPr id="7" name="ZoneTexte 1">
          <a:extLst xmlns:a="http://schemas.openxmlformats.org/drawingml/2006/main">
            <a:ext uri="{FF2B5EF4-FFF2-40B4-BE49-F238E27FC236}">
              <a16:creationId xmlns:a16="http://schemas.microsoft.com/office/drawing/2014/main" xmlns="" id="{59377C88-4067-4E50-8F86-0A18EEE95373}"/>
            </a:ext>
          </a:extLst>
        </cdr:cNvPr>
        <cdr:cNvSpPr txBox="1"/>
      </cdr:nvSpPr>
      <cdr:spPr>
        <a:xfrm xmlns:a="http://schemas.openxmlformats.org/drawingml/2006/main">
          <a:off x="5722137" y="1756310"/>
          <a:ext cx="585627" cy="307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400" b="1" dirty="0">
              <a:solidFill>
                <a:schemeClr val="accent2">
                  <a:lumMod val="75000"/>
                </a:schemeClr>
              </a:solidFill>
            </a:rPr>
            <a:t>+38%</a:t>
          </a:r>
        </a:p>
      </cdr:txBody>
    </cdr:sp>
  </cdr:relSizeAnchor>
  <cdr:relSizeAnchor xmlns:cdr="http://schemas.openxmlformats.org/drawingml/2006/chartDrawing">
    <cdr:from>
      <cdr:x>0.31411</cdr:x>
      <cdr:y>0.1295</cdr:y>
    </cdr:from>
    <cdr:to>
      <cdr:x>0.48891</cdr:x>
      <cdr:y>0.27706</cdr:y>
    </cdr:to>
    <cdr:sp macro="" textlink="">
      <cdr:nvSpPr>
        <cdr:cNvPr id="8" name="ZoneTexte 1">
          <a:extLst xmlns:a="http://schemas.openxmlformats.org/drawingml/2006/main">
            <a:ext uri="{FF2B5EF4-FFF2-40B4-BE49-F238E27FC236}">
              <a16:creationId xmlns:a16="http://schemas.microsoft.com/office/drawing/2014/main" xmlns="" id="{3E641AF3-F6F9-4C89-8536-7C2E310388C3}"/>
            </a:ext>
          </a:extLst>
        </cdr:cNvPr>
        <cdr:cNvSpPr txBox="1"/>
      </cdr:nvSpPr>
      <cdr:spPr>
        <a:xfrm xmlns:a="http://schemas.openxmlformats.org/drawingml/2006/main">
          <a:off x="2732355" y="667249"/>
          <a:ext cx="1520576" cy="760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a:solidFill>
                <a:schemeClr val="bg1">
                  <a:lumMod val="50000"/>
                </a:schemeClr>
              </a:solidFill>
            </a:rPr>
            <a:t>+64%</a:t>
          </a:r>
        </a:p>
      </cdr:txBody>
    </cdr:sp>
  </cdr:relSizeAnchor>
  <cdr:relSizeAnchor xmlns:cdr="http://schemas.openxmlformats.org/drawingml/2006/chartDrawing">
    <cdr:from>
      <cdr:x>0.70735</cdr:x>
      <cdr:y>0.19918</cdr:y>
    </cdr:from>
    <cdr:to>
      <cdr:x>0.88215</cdr:x>
      <cdr:y>0.34674</cdr:y>
    </cdr:to>
    <cdr:sp macro="" textlink="">
      <cdr:nvSpPr>
        <cdr:cNvPr id="9" name="ZoneTexte 1">
          <a:extLst xmlns:a="http://schemas.openxmlformats.org/drawingml/2006/main">
            <a:ext uri="{FF2B5EF4-FFF2-40B4-BE49-F238E27FC236}">
              <a16:creationId xmlns:a16="http://schemas.microsoft.com/office/drawing/2014/main" xmlns="" id="{8225F0E0-BFE9-46D9-8B8B-AD695ACFF000}"/>
            </a:ext>
          </a:extLst>
        </cdr:cNvPr>
        <cdr:cNvSpPr txBox="1"/>
      </cdr:nvSpPr>
      <cdr:spPr>
        <a:xfrm xmlns:a="http://schemas.openxmlformats.org/drawingml/2006/main">
          <a:off x="6153079" y="1026273"/>
          <a:ext cx="1520576" cy="760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a:solidFill>
                <a:schemeClr val="bg1">
                  <a:lumMod val="50000"/>
                </a:schemeClr>
              </a:solidFill>
            </a:rPr>
            <a:t>+93%</a:t>
          </a:r>
        </a:p>
      </cdr:txBody>
    </cdr:sp>
  </cdr:relSizeAnchor>
  <cdr:relSizeAnchor xmlns:cdr="http://schemas.openxmlformats.org/drawingml/2006/chartDrawing">
    <cdr:from>
      <cdr:x>0.42395</cdr:x>
      <cdr:y>0.06979</cdr:y>
    </cdr:from>
    <cdr:to>
      <cdr:x>0.42395</cdr:x>
      <cdr:y>0.34696</cdr:y>
    </cdr:to>
    <cdr:cxnSp macro="">
      <cdr:nvCxnSpPr>
        <cdr:cNvPr id="10" name="Connecteur droit avec flèche 9">
          <a:extLst xmlns:a="http://schemas.openxmlformats.org/drawingml/2006/main">
            <a:ext uri="{FF2B5EF4-FFF2-40B4-BE49-F238E27FC236}">
              <a16:creationId xmlns:a16="http://schemas.microsoft.com/office/drawing/2014/main" xmlns="" id="{5522CF55-C0D8-4D7D-9174-8059505D0507}"/>
            </a:ext>
          </a:extLst>
        </cdr:cNvPr>
        <cdr:cNvCxnSpPr/>
      </cdr:nvCxnSpPr>
      <cdr:spPr>
        <a:xfrm xmlns:a="http://schemas.openxmlformats.org/drawingml/2006/main" flipV="1">
          <a:off x="3687853" y="359596"/>
          <a:ext cx="0" cy="1428108"/>
        </a:xfrm>
        <a:prstGeom xmlns:a="http://schemas.openxmlformats.org/drawingml/2006/main" prst="straightConnector1">
          <a:avLst/>
        </a:prstGeom>
        <a:ln xmlns:a="http://schemas.openxmlformats.org/drawingml/2006/main" w="47625">
          <a:solidFill>
            <a:schemeClr val="bg1">
              <a:lumMod val="65000"/>
            </a:schemeClr>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0.83018</cdr:x>
      <cdr:y>0.13559</cdr:y>
    </cdr:from>
    <cdr:to>
      <cdr:x>0.83018</cdr:x>
      <cdr:y>0.43237</cdr:y>
    </cdr:to>
    <cdr:cxnSp macro="">
      <cdr:nvCxnSpPr>
        <cdr:cNvPr id="14" name="Connecteur droit avec flèche 13">
          <a:extLst xmlns:a="http://schemas.openxmlformats.org/drawingml/2006/main">
            <a:ext uri="{FF2B5EF4-FFF2-40B4-BE49-F238E27FC236}">
              <a16:creationId xmlns:a16="http://schemas.microsoft.com/office/drawing/2014/main" xmlns="" id="{17D588B3-0E17-4181-8973-EF202503E9E1}"/>
            </a:ext>
          </a:extLst>
        </cdr:cNvPr>
        <cdr:cNvCxnSpPr/>
      </cdr:nvCxnSpPr>
      <cdr:spPr>
        <a:xfrm xmlns:a="http://schemas.openxmlformats.org/drawingml/2006/main" flipV="1">
          <a:off x="7221592" y="698643"/>
          <a:ext cx="0" cy="1529137"/>
        </a:xfrm>
        <a:prstGeom xmlns:a="http://schemas.openxmlformats.org/drawingml/2006/main" prst="straightConnector1">
          <a:avLst/>
        </a:prstGeom>
        <a:ln xmlns:a="http://schemas.openxmlformats.org/drawingml/2006/main" w="47625">
          <a:solidFill>
            <a:schemeClr val="bg1">
              <a:lumMod val="65000"/>
            </a:schemeClr>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0.26614</cdr:x>
      <cdr:y>0.8325</cdr:y>
    </cdr:from>
    <cdr:to>
      <cdr:x>0.5</cdr:x>
      <cdr:y>0.89224</cdr:y>
    </cdr:to>
    <cdr:sp macro="" textlink="">
      <cdr:nvSpPr>
        <cdr:cNvPr id="16" name="ZoneTexte 15">
          <a:extLst xmlns:a="http://schemas.openxmlformats.org/drawingml/2006/main">
            <a:ext uri="{FF2B5EF4-FFF2-40B4-BE49-F238E27FC236}">
              <a16:creationId xmlns:a16="http://schemas.microsoft.com/office/drawing/2014/main" xmlns="" id="{7C4555B7-0D97-4498-A44D-A51621E156AB}"/>
            </a:ext>
          </a:extLst>
        </cdr:cNvPr>
        <cdr:cNvSpPr txBox="1"/>
      </cdr:nvSpPr>
      <cdr:spPr>
        <a:xfrm xmlns:a="http://schemas.openxmlformats.org/drawingml/2006/main">
          <a:off x="2315111" y="4289461"/>
          <a:ext cx="2034283" cy="3077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100" dirty="0"/>
            <a:t>Taux d’actualisation : </a:t>
          </a:r>
        </a:p>
      </cdr:txBody>
    </cdr:sp>
  </cdr:relSizeAnchor>
</c:userShapes>
</file>

<file path=ppt/drawings/drawing2.xml><?xml version="1.0" encoding="utf-8"?>
<c:userShapes xmlns:c="http://schemas.openxmlformats.org/drawingml/2006/chart">
  <cdr:relSizeAnchor xmlns:cdr="http://schemas.openxmlformats.org/drawingml/2006/chartDrawing">
    <cdr:from>
      <cdr:x>0.42991</cdr:x>
      <cdr:y>0.07307</cdr:y>
    </cdr:from>
    <cdr:to>
      <cdr:x>0.48362</cdr:x>
      <cdr:y>0.4358</cdr:y>
    </cdr:to>
    <cdr:cxnSp macro="">
      <cdr:nvCxnSpPr>
        <cdr:cNvPr id="4" name="Connecteur droit 3">
          <a:extLst xmlns:a="http://schemas.openxmlformats.org/drawingml/2006/main">
            <a:ext uri="{FF2B5EF4-FFF2-40B4-BE49-F238E27FC236}">
              <a16:creationId xmlns:a16="http://schemas.microsoft.com/office/drawing/2014/main" xmlns="" id="{76EFD8D8-C9DC-4B90-A73F-AB40AD123207}"/>
            </a:ext>
          </a:extLst>
        </cdr:cNvPr>
        <cdr:cNvCxnSpPr/>
      </cdr:nvCxnSpPr>
      <cdr:spPr>
        <a:xfrm xmlns:a="http://schemas.openxmlformats.org/drawingml/2006/main">
          <a:off x="2513225" y="331644"/>
          <a:ext cx="314037" cy="1646381"/>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0.47885</cdr:x>
      <cdr:y>0</cdr:y>
    </cdr:from>
    <cdr:to>
      <cdr:x>0.63527</cdr:x>
      <cdr:y>0.20146</cdr:y>
    </cdr:to>
    <cdr:sp macro="" textlink="">
      <cdr:nvSpPr>
        <cdr:cNvPr id="2" name="ZoneTexte 1">
          <a:extLst xmlns:a="http://schemas.openxmlformats.org/drawingml/2006/main">
            <a:ext uri="{FF2B5EF4-FFF2-40B4-BE49-F238E27FC236}">
              <a16:creationId xmlns:a16="http://schemas.microsoft.com/office/drawing/2014/main" xmlns="" id="{1F80AE5A-2832-4C29-8721-2857ACF53D52}"/>
            </a:ext>
          </a:extLst>
        </cdr:cNvPr>
        <cdr:cNvSpPr txBox="1"/>
      </cdr:nvSpPr>
      <cdr:spPr>
        <a:xfrm xmlns:a="http://schemas.openxmlformats.org/drawingml/2006/main">
          <a:off x="2799367" y="-151541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0.38166</cdr:x>
      <cdr:y>0</cdr:y>
    </cdr:from>
    <cdr:to>
      <cdr:x>0.53808</cdr:x>
      <cdr:y>0.13498</cdr:y>
    </cdr:to>
    <cdr:sp macro="" textlink="">
      <cdr:nvSpPr>
        <cdr:cNvPr id="3" name="Bulle narrative : rectangle 2">
          <a:extLst xmlns:a="http://schemas.openxmlformats.org/drawingml/2006/main">
            <a:ext uri="{FF2B5EF4-FFF2-40B4-BE49-F238E27FC236}">
              <a16:creationId xmlns:a16="http://schemas.microsoft.com/office/drawing/2014/main" xmlns="" id="{9D4B761A-8F39-4C0B-9A24-09B0253B02D4}"/>
            </a:ext>
          </a:extLst>
        </cdr:cNvPr>
        <cdr:cNvSpPr/>
      </cdr:nvSpPr>
      <cdr:spPr>
        <a:xfrm xmlns:a="http://schemas.openxmlformats.org/drawingml/2006/main">
          <a:off x="2231205" y="-1247350"/>
          <a:ext cx="914400" cy="612648"/>
        </a:xfrm>
        <a:prstGeom xmlns:a="http://schemas.openxmlformats.org/drawingml/2006/main" prst="wedgeRectCallou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dirty="0">
              <a:ln w="0"/>
              <a:solidFill>
                <a:schemeClr val="tx1"/>
              </a:solidFill>
              <a:effectLst>
                <a:outerShdw blurRad="38100" dist="19050" dir="2700000" algn="tl" rotWithShape="0">
                  <a:schemeClr val="dk1">
                    <a:alpha val="40000"/>
                  </a:schemeClr>
                </a:outerShdw>
              </a:effectLst>
            </a:rPr>
            <a:t>Dont 3% de coût du gaz</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1</cdr:y>
    </cdr:to>
    <cdr:pic>
      <cdr:nvPicPr>
        <cdr:cNvPr id="2" name="Image 1">
          <a:extLst xmlns:a="http://schemas.openxmlformats.org/drawingml/2006/main">
            <a:ext uri="{FF2B5EF4-FFF2-40B4-BE49-F238E27FC236}">
              <a16:creationId xmlns:a16="http://schemas.microsoft.com/office/drawing/2014/main" xmlns="" id="{73E64329-4D67-4B54-8E05-583E27600729}"/>
            </a:ext>
          </a:extLst>
        </cdr:cNvPr>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xmlns="" val="0"/>
            </a:ext>
          </a:extLst>
        </a:blip>
        <a:stretch xmlns:a="http://schemas.openxmlformats.org/drawingml/2006/main">
          <a:fillRect/>
        </a:stretch>
      </cdr:blipFill>
      <cdr:spPr>
        <a:xfrm xmlns:a="http://schemas.openxmlformats.org/drawingml/2006/main">
          <a:off x="0" y="0"/>
          <a:ext cx="5168583" cy="435057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7ACE7-CC6B-4FEC-AB5A-63859F841405}" type="datetimeFigureOut">
              <a:rPr lang="fr-FR" smtClean="0"/>
              <a:pPr/>
              <a:t>09/04/2022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5A6E4-072F-46AA-BBD7-E5B3C37CCE17}" type="slidenum">
              <a:rPr lang="fr-FR" smtClean="0"/>
              <a:pPr/>
              <a:t>‹N°›</a:t>
            </a:fld>
            <a:endParaRPr lang="fr-FR"/>
          </a:p>
        </p:txBody>
      </p:sp>
    </p:spTree>
    <p:extLst>
      <p:ext uri="{BB962C8B-B14F-4D97-AF65-F5344CB8AC3E}">
        <p14:creationId xmlns:p14="http://schemas.microsoft.com/office/powerpoint/2010/main" xmlns="" val="260707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115FA4-1F4D-404B-A8E0-BB6BD6487BB4}" type="slidenum">
              <a:rPr lang="fr-FR" smtClean="0"/>
              <a:pPr/>
              <a:t>49</a:t>
            </a:fld>
            <a:endParaRPr lang="fr-FR"/>
          </a:p>
        </p:txBody>
      </p:sp>
    </p:spTree>
    <p:extLst>
      <p:ext uri="{BB962C8B-B14F-4D97-AF65-F5344CB8AC3E}">
        <p14:creationId xmlns:p14="http://schemas.microsoft.com/office/powerpoint/2010/main" xmlns="" val="422641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027A22-36C2-4F16-A948-77A087B4885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6AF184E-E405-41A6-810E-09489B957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BE455914-B28C-4BFA-8161-1D1D00F7F9CF}"/>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5" name="Espace réservé du pied de page 4">
            <a:extLst>
              <a:ext uri="{FF2B5EF4-FFF2-40B4-BE49-F238E27FC236}">
                <a16:creationId xmlns:a16="http://schemas.microsoft.com/office/drawing/2014/main" xmlns="" id="{DA5A5E31-8A22-4BF3-94E1-E869B5F218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E7D05C7-3DDF-41E9-8AB3-5A29FFE17399}"/>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396055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4C6BC4-72D0-4780-A5CE-A3CACC49072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8D94C945-BA89-455C-82DF-4F64459B41A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5D1B585-A9FF-4E26-8A90-9B89D3FEFD22}"/>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5" name="Espace réservé du pied de page 4">
            <a:extLst>
              <a:ext uri="{FF2B5EF4-FFF2-40B4-BE49-F238E27FC236}">
                <a16:creationId xmlns:a16="http://schemas.microsoft.com/office/drawing/2014/main" xmlns="" id="{9B2A9BBF-E7B1-4D15-901D-A4BAE56282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9442DE8-80FB-4D9D-B43A-124981382CBD}"/>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305238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605853EF-A452-4821-9F08-2BD30BD296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375FCBB8-2B4D-462F-96DA-A0B88B84D6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6DF8C95-13D3-40C0-959B-FADC54BBAB89}"/>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5" name="Espace réservé du pied de page 4">
            <a:extLst>
              <a:ext uri="{FF2B5EF4-FFF2-40B4-BE49-F238E27FC236}">
                <a16:creationId xmlns:a16="http://schemas.microsoft.com/office/drawing/2014/main" xmlns="" id="{350A484E-A55F-457F-84DC-0F6B162B8C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2E2EC63-A76A-48D6-9E86-32F26C1C6CEB}"/>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50715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0" name="Espace réservé du texte 9"/>
          <p:cNvSpPr>
            <a:spLocks noGrp="1"/>
          </p:cNvSpPr>
          <p:nvPr>
            <p:ph type="body" sz="quarter" idx="13" hasCustomPrompt="1"/>
          </p:nvPr>
        </p:nvSpPr>
        <p:spPr>
          <a:xfrm>
            <a:off x="1178778" y="343930"/>
            <a:ext cx="10403623" cy="369332"/>
          </a:xfrm>
        </p:spPr>
        <p:txBody>
          <a:bodyPr anchor="t"/>
          <a:lstStyle>
            <a:lvl1pPr algn="just">
              <a:spcAft>
                <a:spcPts val="1067"/>
              </a:spcAft>
              <a:defRPr sz="2400" cap="none"/>
            </a:lvl1pPr>
            <a:lvl2pPr algn="ctr">
              <a:defRPr sz="3200">
                <a:solidFill>
                  <a:srgbClr val="574C52"/>
                </a:solidFill>
              </a:defRPr>
            </a:lvl2pPr>
            <a:lvl3pPr algn="ctr">
              <a:defRPr/>
            </a:lvl3pPr>
            <a:lvl4pPr algn="ctr">
              <a:defRPr/>
            </a:lvl4pPr>
            <a:lvl5pPr algn="ctr">
              <a:defRPr/>
            </a:lvl5pPr>
          </a:lstStyle>
          <a:p>
            <a:pPr lvl="0"/>
            <a:r>
              <a:rPr lang="fr-FR" dirty="0"/>
              <a:t>Titre de la </a:t>
            </a:r>
            <a:r>
              <a:rPr lang="fr-FR" dirty="0" err="1"/>
              <a:t>slide</a:t>
            </a:r>
            <a:endParaRPr lang="fr-FR" dirty="0"/>
          </a:p>
        </p:txBody>
      </p:sp>
    </p:spTree>
    <p:extLst>
      <p:ext uri="{BB962C8B-B14F-4D97-AF65-F5344CB8AC3E}">
        <p14:creationId xmlns:p14="http://schemas.microsoft.com/office/powerpoint/2010/main" xmlns="" val="97436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2031710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2812374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3716423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1497438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FR" dirty="0"/>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a:noFill/>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1115395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38284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226353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47F021-9A82-442E-B290-E3628EF6DB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5C1591A-E90A-4269-95A8-C741D05FF6D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19BF8A2-C2C9-457E-A560-D9758638FB70}"/>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5" name="Espace réservé du pied de page 4">
            <a:extLst>
              <a:ext uri="{FF2B5EF4-FFF2-40B4-BE49-F238E27FC236}">
                <a16:creationId xmlns:a16="http://schemas.microsoft.com/office/drawing/2014/main" xmlns="" id="{085F6BD4-E40A-461E-ADDC-571C842D50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B599DAB-B045-4970-B81E-00559981A2AB}"/>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110110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2603218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4046018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3829471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E0020E-5EB3-4448-AC81-8CE5E465F916}" type="datetimeFigureOut">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2126769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31D8520-8BED-4F36-A7B5-1E9A0AD2BC9C}" type="datetime1">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DF5D3-7503-47CC-95E5-1DBF9BF0D2C9}" type="slidenum">
              <a:rPr lang="fr-FR" smtClean="0"/>
              <a:pPr/>
              <a:t>‹N°›</a:t>
            </a:fld>
            <a:endParaRPr lang="fr-FR"/>
          </a:p>
        </p:txBody>
      </p:sp>
    </p:spTree>
    <p:extLst>
      <p:ext uri="{BB962C8B-B14F-4D97-AF65-F5344CB8AC3E}">
        <p14:creationId xmlns:p14="http://schemas.microsoft.com/office/powerpoint/2010/main" xmlns="" val="806832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4000" b="1">
                <a:solidFill>
                  <a:srgbClr val="00B050"/>
                </a:solidFill>
              </a:defRPr>
            </a:lvl1pPr>
          </a:lstStyle>
          <a:p>
            <a:r>
              <a:rPr lang="fr-FR" dirty="0"/>
              <a:t>Modifiez le style du titre</a:t>
            </a:r>
          </a:p>
        </p:txBody>
      </p:sp>
      <p:sp>
        <p:nvSpPr>
          <p:cNvPr id="3" name="Espace réservé du contenu 2"/>
          <p:cNvSpPr>
            <a:spLocks noGrp="1"/>
          </p:cNvSpPr>
          <p:nvPr>
            <p:ph idx="1"/>
          </p:nvPr>
        </p:nvSpPr>
        <p:spPr/>
        <p:txBody>
          <a:bodyPr/>
          <a:lstStyle>
            <a:lvl1pPr marL="0" indent="0">
              <a:buNone/>
              <a:defRPr>
                <a:solidFill>
                  <a:srgbClr val="00B050"/>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F31D8520-8BED-4F36-A7B5-1E9A0AD2BC9C}" type="datetime1">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DF5D3-7503-47CC-95E5-1DBF9BF0D2C9}" type="slidenum">
              <a:rPr lang="fr-FR" smtClean="0"/>
              <a:pPr/>
              <a:t>‹N°›</a:t>
            </a:fld>
            <a:endParaRPr lang="fr-FR"/>
          </a:p>
        </p:txBody>
      </p:sp>
      <p:pic>
        <p:nvPicPr>
          <p:cNvPr id="7" name="Picture 2" descr="logo SUD Solidaire National - juil 2017.jpg"/>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838200" cy="701336"/>
          </a:xfrm>
          <a:prstGeom prst="rect">
            <a:avLst/>
          </a:prstGeom>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xmlns="" val="806832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49D411E-20C9-4D75-B4CB-BFF319F5A98D}" type="datetime1">
              <a:rPr lang="fr-FR" smtClean="0"/>
              <a:pPr/>
              <a:t>09/04/2022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DF5D3-7503-47CC-95E5-1DBF9BF0D2C9}" type="slidenum">
              <a:rPr lang="fr-FR" smtClean="0"/>
              <a:pPr/>
              <a:t>‹N°›</a:t>
            </a:fld>
            <a:endParaRPr lang="fr-FR"/>
          </a:p>
        </p:txBody>
      </p:sp>
      <p:pic>
        <p:nvPicPr>
          <p:cNvPr id="7" name="Picture 2" descr="logo SUD Solidaire National - juil 2017.jpg"/>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180770" y="5175682"/>
            <a:ext cx="1823712" cy="1545793"/>
          </a:xfrm>
          <a:prstGeom prst="rect">
            <a:avLst/>
          </a:prstGeom>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xmlns="" val="8897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CEAA64-3DD0-4F2D-85B5-37FA36314F8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DB2E4ED6-2C70-4086-8149-970BFDC12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A18DC735-41EE-440C-9D7C-0F10B93AFC81}"/>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5" name="Espace réservé du pied de page 4">
            <a:extLst>
              <a:ext uri="{FF2B5EF4-FFF2-40B4-BE49-F238E27FC236}">
                <a16:creationId xmlns:a16="http://schemas.microsoft.com/office/drawing/2014/main" xmlns="" id="{2EFEEE5A-1904-4D63-B787-8301D0A587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D49188F-19DD-4BC0-AF79-F4B75ECEAF2F}"/>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268454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F845C08-B569-42DE-97D1-17120C8A470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D7C862F-AC06-474F-9D34-0018C222E0E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930D3409-8CC9-4361-89BC-E35B0C9284E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189BE799-C299-48D5-80DD-A2BD8CBACD06}"/>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6" name="Espace réservé du pied de page 5">
            <a:extLst>
              <a:ext uri="{FF2B5EF4-FFF2-40B4-BE49-F238E27FC236}">
                <a16:creationId xmlns:a16="http://schemas.microsoft.com/office/drawing/2014/main" xmlns="" id="{A72D25D5-10E9-4118-9C3A-79F2DF9C09A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ED4BB7F-200F-4BD1-BD32-E2ED70825219}"/>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379773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7DA237-56D2-40E4-8E32-DCC662AA550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9BDECDA-16D8-4FDD-B3AE-56D0921854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8B8A26C-BE21-4A29-8133-7E5A679D990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B7E6213F-CFD8-4C7D-8357-2AC1C00D1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457F4C8-9545-4C2B-9220-062E35B4355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14EF7D9D-0A91-49A9-B9A6-4E0279EF2DE5}"/>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8" name="Espace réservé du pied de page 7">
            <a:extLst>
              <a:ext uri="{FF2B5EF4-FFF2-40B4-BE49-F238E27FC236}">
                <a16:creationId xmlns:a16="http://schemas.microsoft.com/office/drawing/2014/main" xmlns="" id="{D3E8DAE1-B93F-4C63-A845-A2131706B6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375F0A91-D713-4DA1-A616-4E53A74B2364}"/>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50383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2804F0B-ADD5-4814-A081-00EDAB5BBA9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A3217C0F-CBB5-4299-9FAB-A810D27236A7}"/>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4" name="Espace réservé du pied de page 3">
            <a:extLst>
              <a:ext uri="{FF2B5EF4-FFF2-40B4-BE49-F238E27FC236}">
                <a16:creationId xmlns:a16="http://schemas.microsoft.com/office/drawing/2014/main" xmlns="" id="{2916BED6-29CC-4380-A264-10F84FD66E6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A0CA2BA8-74C1-4119-BEFE-207DC157873A}"/>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368656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7A20CF1-7BFF-4876-891E-30560147311D}"/>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3" name="Espace réservé du pied de page 2">
            <a:extLst>
              <a:ext uri="{FF2B5EF4-FFF2-40B4-BE49-F238E27FC236}">
                <a16:creationId xmlns:a16="http://schemas.microsoft.com/office/drawing/2014/main" xmlns="" id="{7ED551A5-FC6B-48D1-B4D1-A7FBACBA983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8F4BC88A-988D-492E-9D9E-78B62DD4C65F}"/>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20825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683FB9A-5280-49A6-BA36-E39BA710D7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71AC5C4B-14AD-461B-A5D4-575EC1244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EE11C6CB-6156-40CC-A8EF-9BEB8A649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7006050-986E-4D35-9B1F-62D9A4817BBC}"/>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6" name="Espace réservé du pied de page 5">
            <a:extLst>
              <a:ext uri="{FF2B5EF4-FFF2-40B4-BE49-F238E27FC236}">
                <a16:creationId xmlns:a16="http://schemas.microsoft.com/office/drawing/2014/main" xmlns="" id="{1E5174A5-F187-4AE1-A746-351D629B86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6F0FAA1E-B697-4A86-9672-0F68E9D04142}"/>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428548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A224924-8795-4F05-B4B9-DCBB8BFF2C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6643FCF5-4FE2-4C75-8DC5-6AE0D8EC3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1B4EBBD3-4F6A-4CCA-B0C0-08A54BA9D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E178D8F-3458-416C-B2B3-4B3042C4EAE6}"/>
              </a:ext>
            </a:extLst>
          </p:cNvPr>
          <p:cNvSpPr>
            <a:spLocks noGrp="1"/>
          </p:cNvSpPr>
          <p:nvPr>
            <p:ph type="dt" sz="half" idx="10"/>
          </p:nvPr>
        </p:nvSpPr>
        <p:spPr/>
        <p:txBody>
          <a:bodyPr/>
          <a:lstStyle/>
          <a:p>
            <a:fld id="{F05F1360-DC78-4A35-AFE1-9EBE4744B854}" type="datetimeFigureOut">
              <a:rPr lang="fr-FR" smtClean="0"/>
              <a:pPr/>
              <a:t>09/04/2022</a:t>
            </a:fld>
            <a:endParaRPr lang="fr-FR"/>
          </a:p>
        </p:txBody>
      </p:sp>
      <p:sp>
        <p:nvSpPr>
          <p:cNvPr id="6" name="Espace réservé du pied de page 5">
            <a:extLst>
              <a:ext uri="{FF2B5EF4-FFF2-40B4-BE49-F238E27FC236}">
                <a16:creationId xmlns:a16="http://schemas.microsoft.com/office/drawing/2014/main" xmlns="" id="{28C8383F-FC2A-4E52-96E0-83FB29063C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02A70A2-167E-4B16-BB63-7346E1E6DA63}"/>
              </a:ext>
            </a:extLst>
          </p:cNvPr>
          <p:cNvSpPr>
            <a:spLocks noGrp="1"/>
          </p:cNvSpPr>
          <p:nvPr>
            <p:ph type="sldNum" sz="quarter" idx="12"/>
          </p:nvPr>
        </p:nvSpPr>
        <p:spPr/>
        <p:txBody>
          <a:body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66277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2906FEEA-9A00-4F3F-8671-EBEB997B9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7B3AFB30-C356-4521-A2FB-443F01AF0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824CC2C-6E7F-41EA-908B-5432E8691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F1360-DC78-4A35-AFE1-9EBE4744B854}" type="datetimeFigureOut">
              <a:rPr lang="fr-FR" smtClean="0"/>
              <a:pPr/>
              <a:t>09/04/2022</a:t>
            </a:fld>
            <a:endParaRPr lang="fr-FR"/>
          </a:p>
        </p:txBody>
      </p:sp>
      <p:sp>
        <p:nvSpPr>
          <p:cNvPr id="5" name="Espace réservé du pied de page 4">
            <a:extLst>
              <a:ext uri="{FF2B5EF4-FFF2-40B4-BE49-F238E27FC236}">
                <a16:creationId xmlns:a16="http://schemas.microsoft.com/office/drawing/2014/main" xmlns="" id="{10825BBC-8F27-4D3E-A0A4-F0CEACC47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E19EAB69-1B97-4914-B6E9-665E8A92E3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E9479-E0EC-4A58-8034-388BE3A94937}" type="slidenum">
              <a:rPr lang="fr-FR" smtClean="0"/>
              <a:pPr/>
              <a:t>‹N°›</a:t>
            </a:fld>
            <a:endParaRPr lang="fr-FR"/>
          </a:p>
        </p:txBody>
      </p:sp>
    </p:spTree>
    <p:extLst>
      <p:ext uri="{BB962C8B-B14F-4D97-AF65-F5344CB8AC3E}">
        <p14:creationId xmlns:p14="http://schemas.microsoft.com/office/powerpoint/2010/main" xmlns="" val="26465993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0020E-5EB3-4448-AC81-8CE5E465F916}" type="datetimeFigureOut">
              <a:rPr lang="fr-FR" smtClean="0"/>
              <a:pPr/>
              <a:t>09/04/2022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1655E-90AA-4F31-8916-1A53C6B3405F}" type="slidenum">
              <a:rPr lang="fr-FR" smtClean="0"/>
              <a:pPr/>
              <a:t>‹N°›</a:t>
            </a:fld>
            <a:endParaRPr lang="fr-FR"/>
          </a:p>
        </p:txBody>
      </p:sp>
    </p:spTree>
    <p:extLst>
      <p:ext uri="{BB962C8B-B14F-4D97-AF65-F5344CB8AC3E}">
        <p14:creationId xmlns:p14="http://schemas.microsoft.com/office/powerpoint/2010/main" xmlns="" val="18095156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C6F95-1E1B-4EC9-B27D-3F93718E5151}" type="datetime1">
              <a:rPr lang="fr-FR" smtClean="0"/>
              <a:pPr/>
              <a:t>09/04/2022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DF5D3-7503-47CC-95E5-1DBF9BF0D2C9}" type="slidenum">
              <a:rPr lang="fr-FR" smtClean="0"/>
              <a:pPr/>
              <a:t>‹N°›</a:t>
            </a:fld>
            <a:endParaRPr lang="fr-FR"/>
          </a:p>
        </p:txBody>
      </p:sp>
    </p:spTree>
    <p:extLst>
      <p:ext uri="{BB962C8B-B14F-4D97-AF65-F5344CB8AC3E}">
        <p14:creationId xmlns:p14="http://schemas.microsoft.com/office/powerpoint/2010/main" xmlns="" val="1463806889"/>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4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chart" Target="../charts/chart5.xml"/><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chart" Target="../charts/chart6.xml"/><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chart" Target="../charts/chart7.xml"/><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franceinter.fr/emissions/l-invite-de-8h20-le-grand-entretien/l-invite-de-8h20-le-grand-entretien-du-lundi-11-octobre-202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denergie.org/site/wp-content/uploads/2021/03/Propositions-sud.pdf" TargetMode="External"/><Relationship Id="rId2" Type="http://schemas.openxmlformats.org/officeDocument/2006/relationships/hyperlink" Target="https://www.change.org/p/monsieur-le-pr%C3%A9sident-de-la-r%C3%A9publique-notre-plan-b-pour-le-service-public-de-l-%C3%A9nergi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udenergie.org/site/2021/10/la-tribune-sud-energie-publiee-dans-le-monde-sur-la-hausse-des-prix-de-lelectricite/" TargetMode="External"/><Relationship Id="rId7" Type="http://schemas.openxmlformats.org/officeDocument/2006/relationships/hyperlink" Target="http://www.sudenergie.org/site/hercule/" TargetMode="External"/><Relationship Id="rId2" Type="http://schemas.openxmlformats.org/officeDocument/2006/relationships/hyperlink" Target="https://www.sudenergie.org/site/2022/02/tribune-sans-les-marches-le-prix-de-lelectricite-naurait-pas-evolue-significativement/" TargetMode="External"/><Relationship Id="rId1" Type="http://schemas.openxmlformats.org/officeDocument/2006/relationships/slideLayout" Target="../slideLayouts/slideLayout2.xml"/><Relationship Id="rId6" Type="http://schemas.openxmlformats.org/officeDocument/2006/relationships/hyperlink" Target="https://www.youtube.com/watch?v=Wt0DylGsrKg" TargetMode="External"/><Relationship Id="rId5" Type="http://schemas.openxmlformats.org/officeDocument/2006/relationships/hyperlink" Target="https://eur01.safelinks.protection.outlook.com/?url=https://www.franceculture.fr/emissions/entendez-vous-l-eco/edf-gare-au-cout-de-jus&amp;data=04|01|anne.debregeas@edf.fr|885fc8333cd24efb71f408d9f57412e7|e242425b70fc44dc9ddfc21e304e6c80|1|0|637810701152740595|Unknown|TWFpbGZsb3d8eyJWIjoiMC4wLjAwMDAiLCJQIjoiV2luMzIiLCJBTiI6Ik1haWwiLCJXVCI6Mn0=|3000&amp;sdata=5ltAX0maAARJCXvAqFLbq5phLlw+GvwWyrAgJjarPZc=&amp;reserved=0" TargetMode="External"/><Relationship Id="rId4" Type="http://schemas.openxmlformats.org/officeDocument/2006/relationships/hyperlink" Target="https://theothereconomy.com/fr/fiches/secteur-electrique-limpossible-concurrenc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chart" Target="../charts/char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twitter.com/salomesaque/status/1491725773421563907" TargetMode="Externa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10.png"/><Relationship Id="rId14" Type="http://schemas.openxmlformats.org/officeDocument/2006/relationships/image" Target="../media/image8.png"/></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theothereconomy.com/documents/41/Calculs-cout-de-production-electricite-TOE.xls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a:solidFill>
                  <a:srgbClr val="005C2A"/>
                </a:solidFill>
              </a:rPr>
              <a:t>Envolée des prix de l’électricité </a:t>
            </a:r>
          </a:p>
        </p:txBody>
      </p:sp>
      <p:sp>
        <p:nvSpPr>
          <p:cNvPr id="3" name="Sous-titre 2"/>
          <p:cNvSpPr>
            <a:spLocks noGrp="1"/>
          </p:cNvSpPr>
          <p:nvPr>
            <p:ph type="subTitle" idx="1"/>
          </p:nvPr>
        </p:nvSpPr>
        <p:spPr/>
        <p:txBody>
          <a:bodyPr/>
          <a:lstStyle/>
          <a:p>
            <a:endParaRPr lang="fr-FR" dirty="0"/>
          </a:p>
          <a:p>
            <a:r>
              <a:rPr lang="fr-FR" dirty="0"/>
              <a:t>Les raisons de la </a:t>
            </a:r>
            <a:r>
              <a:rPr lang="fr-FR" dirty="0" smtClean="0"/>
              <a:t>crise</a:t>
            </a:r>
          </a:p>
          <a:p>
            <a:r>
              <a:rPr lang="fr-FR" dirty="0" smtClean="0"/>
              <a:t>Anne </a:t>
            </a:r>
            <a:r>
              <a:rPr lang="fr-FR" dirty="0" err="1" smtClean="0"/>
              <a:t>Debrégeas</a:t>
            </a:r>
            <a:endParaRPr lang="fr-FR" dirty="0"/>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1</a:t>
            </a:fld>
            <a:endParaRPr lang="fr-FR" dirty="0"/>
          </a:p>
        </p:txBody>
      </p:sp>
    </p:spTree>
    <p:extLst>
      <p:ext uri="{BB962C8B-B14F-4D97-AF65-F5344CB8AC3E}">
        <p14:creationId xmlns:p14="http://schemas.microsoft.com/office/powerpoint/2010/main" xmlns="" val="1967910736"/>
      </p:ext>
    </p:extLst>
  </p:cSld>
  <p:clrMapOvr>
    <a:masterClrMapping/>
  </p:clrMapOvr>
  <mc:AlternateContent xmlns:mc="http://schemas.openxmlformats.org/markup-compatibility/2006">
    <mc:Choice xmlns:p14="http://schemas.microsoft.com/office/powerpoint/2010/main" xmlns="" Requires="p14">
      <p:transition spd="slow" p14:dur="2000" advTm="58637"/>
    </mc:Choice>
    <mc:Fallback>
      <p:transition spd="slow" advTm="586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31C2B8-1278-4DB7-B4A7-B1201241AE22}"/>
              </a:ext>
            </a:extLst>
          </p:cNvPr>
          <p:cNvSpPr>
            <a:spLocks noGrp="1"/>
          </p:cNvSpPr>
          <p:nvPr>
            <p:ph type="title"/>
          </p:nvPr>
        </p:nvSpPr>
        <p:spPr>
          <a:xfrm>
            <a:off x="838200" y="365125"/>
            <a:ext cx="10515600" cy="690789"/>
          </a:xfrm>
        </p:spPr>
        <p:txBody>
          <a:bodyPr>
            <a:normAutofit/>
          </a:bodyPr>
          <a:lstStyle/>
          <a:p>
            <a:pPr algn="ctr"/>
            <a:r>
              <a:rPr lang="fr-FR" sz="3600" b="1" dirty="0"/>
              <a:t>Prix spot 9 mars 2022</a:t>
            </a:r>
          </a:p>
        </p:txBody>
      </p:sp>
      <p:pic>
        <p:nvPicPr>
          <p:cNvPr id="4" name="Espace réservé du contenu 3">
            <a:extLst>
              <a:ext uri="{FF2B5EF4-FFF2-40B4-BE49-F238E27FC236}">
                <a16:creationId xmlns:a16="http://schemas.microsoft.com/office/drawing/2014/main" xmlns="" id="{7136ECA4-BD8D-4F44-824A-DEF34AED2A6E}"/>
              </a:ext>
            </a:extLst>
          </p:cNvPr>
          <p:cNvPicPr>
            <a:picLocks noGrp="1" noChangeAspect="1"/>
          </p:cNvPicPr>
          <p:nvPr>
            <p:ph idx="1"/>
          </p:nvPr>
        </p:nvPicPr>
        <p:blipFill>
          <a:blip r:embed="rId2" cstate="print"/>
          <a:stretch>
            <a:fillRect/>
          </a:stretch>
        </p:blipFill>
        <p:spPr>
          <a:xfrm>
            <a:off x="1175657" y="1055914"/>
            <a:ext cx="9780499" cy="4811486"/>
          </a:xfrm>
          <a:prstGeom prst="rect">
            <a:avLst/>
          </a:prstGeom>
        </p:spPr>
      </p:pic>
    </p:spTree>
    <p:extLst>
      <p:ext uri="{BB962C8B-B14F-4D97-AF65-F5344CB8AC3E}">
        <p14:creationId xmlns:p14="http://schemas.microsoft.com/office/powerpoint/2010/main" xmlns="" val="80795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9112B764-47CE-4008-B645-0923A1D4C434}"/>
              </a:ext>
            </a:extLst>
          </p:cNvPr>
          <p:cNvSpPr txBox="1"/>
          <p:nvPr/>
        </p:nvSpPr>
        <p:spPr>
          <a:xfrm>
            <a:off x="362277" y="431515"/>
            <a:ext cx="10286999" cy="892552"/>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fr-FR" sz="3600" b="1" dirty="0">
                <a:latin typeface="+mj-lt"/>
              </a:rPr>
              <a:t>Evolution comparée des coûts et des prix</a:t>
            </a:r>
          </a:p>
          <a:p>
            <a:pPr algn="ctr">
              <a:defRPr sz="1400" b="0" i="0" u="none" strike="noStrike" kern="1200" spc="0" baseline="0">
                <a:solidFill>
                  <a:sysClr val="windowText" lastClr="000000">
                    <a:lumMod val="65000"/>
                    <a:lumOff val="35000"/>
                  </a:sysClr>
                </a:solidFill>
                <a:latin typeface="+mn-lt"/>
                <a:ea typeface="+mn-ea"/>
                <a:cs typeface="+mn-cs"/>
              </a:defRPr>
            </a:pPr>
            <a:r>
              <a:rPr lang="fr-FR" sz="1600" b="1" dirty="0"/>
              <a:t>(2012-2021)</a:t>
            </a:r>
          </a:p>
        </p:txBody>
      </p:sp>
      <p:sp>
        <p:nvSpPr>
          <p:cNvPr id="12" name="ZoneTexte 11">
            <a:extLst>
              <a:ext uri="{FF2B5EF4-FFF2-40B4-BE49-F238E27FC236}">
                <a16:creationId xmlns:a16="http://schemas.microsoft.com/office/drawing/2014/main" xmlns="" id="{A15D2538-5D76-4F88-98A4-796DF976432B}"/>
              </a:ext>
            </a:extLst>
          </p:cNvPr>
          <p:cNvSpPr txBox="1"/>
          <p:nvPr/>
        </p:nvSpPr>
        <p:spPr>
          <a:xfrm>
            <a:off x="2649703" y="6118708"/>
            <a:ext cx="4065024" cy="307777"/>
          </a:xfrm>
          <a:prstGeom prst="rect">
            <a:avLst/>
          </a:prstGeom>
          <a:noFill/>
        </p:spPr>
        <p:txBody>
          <a:bodyPr wrap="none" rtlCol="0">
            <a:spAutoFit/>
          </a:bodyPr>
          <a:lstStyle/>
          <a:p>
            <a:r>
              <a:rPr lang="fr-FR" sz="1400" i="1" dirty="0"/>
              <a:t>Source : Calcul effectué à partir de données publiques</a:t>
            </a:r>
          </a:p>
        </p:txBody>
      </p:sp>
      <p:graphicFrame>
        <p:nvGraphicFramePr>
          <p:cNvPr id="5" name="Graphique 4">
            <a:extLst>
              <a:ext uri="{FF2B5EF4-FFF2-40B4-BE49-F238E27FC236}">
                <a16:creationId xmlns:a16="http://schemas.microsoft.com/office/drawing/2014/main" xmlns="" id="{00000000-0008-0000-0400-000003000000}"/>
              </a:ext>
            </a:extLst>
          </p:cNvPr>
          <p:cNvGraphicFramePr>
            <a:graphicFrameLocks/>
          </p:cNvGraphicFramePr>
          <p:nvPr>
            <p:extLst>
              <p:ext uri="{D42A27DB-BD31-4B8C-83A1-F6EECF244321}">
                <p14:modId xmlns:p14="http://schemas.microsoft.com/office/powerpoint/2010/main" xmlns="" val="3362408682"/>
              </p:ext>
            </p:extLst>
          </p:nvPr>
        </p:nvGraphicFramePr>
        <p:xfrm>
          <a:off x="1633728" y="1414272"/>
          <a:ext cx="8558784" cy="4511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3739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6864" y="136525"/>
            <a:ext cx="10963061" cy="737533"/>
          </a:xfrm>
        </p:spPr>
        <p:txBody>
          <a:bodyPr>
            <a:normAutofit/>
          </a:bodyPr>
          <a:lstStyle/>
          <a:p>
            <a:pPr algn="ctr"/>
            <a:r>
              <a:rPr lang="fr-FR" sz="3600" b="1" dirty="0">
                <a:solidFill>
                  <a:schemeClr val="tx1"/>
                </a:solidFill>
              </a:rPr>
              <a:t>Cet écart entre prix et coûts a créé une succession de crises</a:t>
            </a:r>
            <a:endParaRPr lang="fr-FR" sz="2000" b="1" dirty="0">
              <a:solidFill>
                <a:schemeClr val="tx1"/>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12</a:t>
            </a:fld>
            <a:endParaRPr lang="fr-FR" dirty="0"/>
          </a:p>
        </p:txBody>
      </p:sp>
      <p:sp>
        <p:nvSpPr>
          <p:cNvPr id="9" name="Espace réservé du contenu 2">
            <a:extLst>
              <a:ext uri="{FF2B5EF4-FFF2-40B4-BE49-F238E27FC236}">
                <a16:creationId xmlns:a16="http://schemas.microsoft.com/office/drawing/2014/main" xmlns="" id="{8BCA5174-4789-4CF1-BB2F-E40F333A4242}"/>
              </a:ext>
            </a:extLst>
          </p:cNvPr>
          <p:cNvSpPr>
            <a:spLocks noGrp="1"/>
          </p:cNvSpPr>
          <p:nvPr>
            <p:ph idx="1"/>
          </p:nvPr>
        </p:nvSpPr>
        <p:spPr>
          <a:xfrm>
            <a:off x="509016" y="1021682"/>
            <a:ext cx="10963061" cy="5135278"/>
          </a:xfrm>
        </p:spPr>
        <p:txBody>
          <a:bodyPr>
            <a:noAutofit/>
          </a:bodyPr>
          <a:lstStyle/>
          <a:p>
            <a:pPr lvl="1"/>
            <a:r>
              <a:rPr lang="fr-FR" sz="1800" b="1" dirty="0"/>
              <a:t>2006 : envolée des prix – panique chez les entreprises en offre de marché</a:t>
            </a:r>
          </a:p>
          <a:p>
            <a:pPr lvl="2">
              <a:buFont typeface="Wingdings" panose="05000000000000000000" pitchFamily="2" charset="2"/>
              <a:buChar char="Ø"/>
            </a:pPr>
            <a:r>
              <a:rPr lang="fr-FR" sz="1800" dirty="0"/>
              <a:t>Mise en place d’un Tarif de retour provisoire (TARTAM)</a:t>
            </a:r>
          </a:p>
          <a:p>
            <a:pPr marL="914400" lvl="2" indent="0">
              <a:buNone/>
            </a:pPr>
            <a:endParaRPr lang="fr-FR" sz="2200" dirty="0"/>
          </a:p>
          <a:p>
            <a:pPr lvl="1"/>
            <a:r>
              <a:rPr lang="fr-FR" sz="1800" b="1" dirty="0"/>
              <a:t>2016-2018 : effondrement des prix – difficultés financières chez les producteurs</a:t>
            </a:r>
          </a:p>
          <a:p>
            <a:pPr lvl="2">
              <a:buFont typeface="Wingdings" panose="05000000000000000000" pitchFamily="2" charset="2"/>
              <a:buChar char="Ø"/>
            </a:pPr>
            <a:r>
              <a:rPr lang="fr-FR" sz="1800" dirty="0"/>
              <a:t>Politique d’austérité qui ne s’arrête pas</a:t>
            </a:r>
          </a:p>
          <a:p>
            <a:pPr lvl="3">
              <a:buFont typeface="Wingdings" panose="05000000000000000000" pitchFamily="2" charset="2"/>
              <a:buChar char="ü"/>
            </a:pPr>
            <a:r>
              <a:rPr lang="fr-FR" sz="1600" dirty="0"/>
              <a:t>Sous-investissement</a:t>
            </a:r>
          </a:p>
          <a:p>
            <a:pPr lvl="3">
              <a:buFont typeface="Wingdings" panose="05000000000000000000" pitchFamily="2" charset="2"/>
              <a:buChar char="ü"/>
            </a:pPr>
            <a:r>
              <a:rPr lang="fr-FR" sz="1600" dirty="0"/>
              <a:t>Baisses d’effectifs : -12% à EDF entre fin 2014 et fin 2020, -18% à la R&amp;D entre 2015 et 2022</a:t>
            </a:r>
          </a:p>
          <a:p>
            <a:pPr lvl="2">
              <a:buFont typeface="Wingdings" panose="05000000000000000000" pitchFamily="2" charset="2"/>
              <a:buChar char="Ø"/>
            </a:pPr>
            <a:r>
              <a:rPr lang="fr-FR" sz="1800" dirty="0"/>
              <a:t>Plan Hercule</a:t>
            </a:r>
          </a:p>
          <a:p>
            <a:pPr marL="1878013" indent="0">
              <a:spcBef>
                <a:spcPts val="0"/>
              </a:spcBef>
              <a:buNone/>
            </a:pPr>
            <a:r>
              <a:rPr lang="fr-FR" sz="1600" dirty="0"/>
              <a:t>« Le statu quo n’est pas tenable » - Barbara </a:t>
            </a:r>
            <a:r>
              <a:rPr lang="fr-FR" sz="1600" dirty="0" err="1"/>
              <a:t>Pompili</a:t>
            </a:r>
            <a:r>
              <a:rPr lang="fr-FR" sz="1600" dirty="0"/>
              <a:t>, </a:t>
            </a:r>
            <a:r>
              <a:rPr lang="fr-FR" sz="1600" dirty="0" err="1"/>
              <a:t>JBLevy</a:t>
            </a:r>
            <a:r>
              <a:rPr lang="fr-FR" sz="1600" dirty="0"/>
              <a:t> …</a:t>
            </a:r>
          </a:p>
          <a:p>
            <a:pPr marL="1878013" indent="0">
              <a:spcBef>
                <a:spcPts val="0"/>
              </a:spcBef>
              <a:buNone/>
            </a:pPr>
            <a:endParaRPr lang="fr-FR" sz="1600" dirty="0"/>
          </a:p>
          <a:p>
            <a:pPr lvl="1"/>
            <a:r>
              <a:rPr lang="fr-FR" sz="1800" b="1" dirty="0"/>
              <a:t>2021 : envolée des prix – panique chez les entreprises et les particuliers</a:t>
            </a:r>
          </a:p>
          <a:p>
            <a:pPr lvl="2">
              <a:buFont typeface="Wingdings" panose="05000000000000000000" pitchFamily="2" charset="2"/>
              <a:buChar char="Ø"/>
            </a:pPr>
            <a:r>
              <a:rPr lang="fr-FR" sz="1800" b="1" dirty="0"/>
              <a:t>Bruno Le Maire : </a:t>
            </a:r>
            <a:r>
              <a:rPr lang="fr-FR" sz="1400" b="1" dirty="0"/>
              <a:t>"</a:t>
            </a:r>
            <a:r>
              <a:rPr lang="fr-FR" sz="1400" b="1" i="1" dirty="0"/>
              <a:t>Le marché unique européen de l'électricité ne marche pas, il est aberrant</a:t>
            </a:r>
            <a:r>
              <a:rPr lang="fr-FR" sz="1400" b="1" dirty="0"/>
              <a:t>" </a:t>
            </a:r>
            <a:r>
              <a:rPr lang="fr-FR" sz="1400" dirty="0"/>
              <a:t>. </a:t>
            </a:r>
            <a:r>
              <a:rPr lang="fr-FR" sz="1400" i="1" dirty="0"/>
              <a:t>« </a:t>
            </a:r>
            <a:r>
              <a:rPr lang="fr-FR" sz="1400" dirty="0"/>
              <a:t>Il faut revoir de fond en comble le fonctionnement du marché unique de l'électricité: les Français en paient la facture d'une manière incompréhensible pour eux et totalement inefficace du point de vue économique »."Nous, en France, on s'approvisionne en électricité à partir des centrales nucléaires et de l'énergie hydraulique, donc on a une énergie décarbonée et un coût très bas, mais le marché (...) fait qu'il y a un alignement des prix de l'électricité en France sur les prix du gaz » </a:t>
            </a:r>
          </a:p>
          <a:p>
            <a:pPr lvl="2">
              <a:buFont typeface="Wingdings" panose="05000000000000000000" pitchFamily="2" charset="2"/>
              <a:buChar char="Ø"/>
            </a:pPr>
            <a:r>
              <a:rPr lang="fr-FR" sz="1800" b="1" dirty="0"/>
              <a:t>Mise en place de mesures temporaires</a:t>
            </a:r>
          </a:p>
          <a:p>
            <a:pPr marL="1878013" indent="0">
              <a:spcBef>
                <a:spcPts val="0"/>
              </a:spcBef>
              <a:buNone/>
            </a:pPr>
            <a:endParaRPr lang="fr-FR" sz="1600" dirty="0"/>
          </a:p>
          <a:p>
            <a:pPr lvl="1"/>
            <a:r>
              <a:rPr lang="fr-FR" sz="1800" b="1" dirty="0"/>
              <a:t>Et pour la suite ? </a:t>
            </a:r>
          </a:p>
          <a:p>
            <a:pPr marL="0" lvl="2" indent="0" algn="ctr">
              <a:spcBef>
                <a:spcPts val="1800"/>
              </a:spcBef>
              <a:buNone/>
            </a:pPr>
            <a:endParaRPr lang="fr-FR" sz="2400" b="1" dirty="0">
              <a:solidFill>
                <a:srgbClr val="00B050"/>
              </a:solidFill>
            </a:endParaRPr>
          </a:p>
          <a:p>
            <a:pPr lvl="2"/>
            <a:endParaRPr lang="fr-FR" sz="1400" dirty="0"/>
          </a:p>
          <a:p>
            <a:pPr marL="0" lvl="1" indent="0">
              <a:lnSpc>
                <a:spcPct val="100000"/>
              </a:lnSpc>
              <a:spcBef>
                <a:spcPts val="1800"/>
              </a:spcBef>
              <a:buNone/>
            </a:pPr>
            <a:endParaRPr lang="fr-FR" b="1" dirty="0">
              <a:solidFill>
                <a:srgbClr val="00B050"/>
              </a:solidFill>
            </a:endParaRPr>
          </a:p>
        </p:txBody>
      </p:sp>
    </p:spTree>
    <p:extLst>
      <p:ext uri="{BB962C8B-B14F-4D97-AF65-F5344CB8AC3E}">
        <p14:creationId xmlns:p14="http://schemas.microsoft.com/office/powerpoint/2010/main" xmlns="" val="2199485496"/>
      </p:ext>
    </p:extLst>
  </p:cSld>
  <p:clrMapOvr>
    <a:masterClrMapping/>
  </p:clrMapOvr>
  <mc:AlternateContent xmlns:mc="http://schemas.openxmlformats.org/markup-compatibility/2006">
    <mc:Choice xmlns:p14="http://schemas.microsoft.com/office/powerpoint/2010/main" xmlns="" Requires="p14">
      <p:transition spd="slow" p14:dur="2000" advTm="344099"/>
    </mc:Choice>
    <mc:Fallback>
      <p:transition spd="slow" advTm="344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544"/>
            <a:ext cx="10722429" cy="737533"/>
          </a:xfrm>
        </p:spPr>
        <p:txBody>
          <a:bodyPr>
            <a:normAutofit/>
          </a:bodyPr>
          <a:lstStyle/>
          <a:p>
            <a:pPr algn="ctr"/>
            <a:r>
              <a:rPr lang="fr-FR" sz="3600" b="1" dirty="0">
                <a:solidFill>
                  <a:schemeClr val="tx1"/>
                </a:solidFill>
              </a:rPr>
              <a:t>Pourquoi le prix de marché ne reflète pas les coûts</a:t>
            </a:r>
            <a:endParaRPr lang="fr-FR" sz="2000" b="1" dirty="0">
              <a:solidFill>
                <a:schemeClr val="tx1"/>
              </a:solidFill>
            </a:endParaRPr>
          </a:p>
        </p:txBody>
      </p:sp>
      <p:sp>
        <p:nvSpPr>
          <p:cNvPr id="3" name="Espace réservé du contenu 2"/>
          <p:cNvSpPr>
            <a:spLocks noGrp="1"/>
          </p:cNvSpPr>
          <p:nvPr>
            <p:ph idx="1"/>
          </p:nvPr>
        </p:nvSpPr>
        <p:spPr>
          <a:xfrm>
            <a:off x="500743" y="903515"/>
            <a:ext cx="11332028" cy="5234748"/>
          </a:xfrm>
        </p:spPr>
        <p:txBody>
          <a:bodyPr>
            <a:noAutofit/>
          </a:bodyPr>
          <a:lstStyle/>
          <a:p>
            <a:pPr marL="0" indent="0">
              <a:buNone/>
            </a:pPr>
            <a:r>
              <a:rPr lang="fr-FR" sz="2400" b="1" dirty="0">
                <a:solidFill>
                  <a:srgbClr val="005C2A"/>
                </a:solidFill>
              </a:rPr>
              <a:t>Un prix de marché calé sur le coût marginal</a:t>
            </a:r>
          </a:p>
          <a:p>
            <a:pPr lvl="1"/>
            <a:r>
              <a:rPr lang="fr-FR" sz="1800" b="1" dirty="0"/>
              <a:t>Coût marginal = coût d’un MWh supplémentaire</a:t>
            </a:r>
            <a:endParaRPr lang="fr-FR" sz="1800" dirty="0"/>
          </a:p>
          <a:p>
            <a:pPr marL="914400" lvl="2" indent="0">
              <a:buNone/>
            </a:pPr>
            <a:r>
              <a:rPr lang="fr-FR" sz="1400" dirty="0"/>
              <a:t>± coût variable de la centrale en fonctionnement la plus chère à chaque instant sur le réseau interconnecté européen</a:t>
            </a:r>
          </a:p>
          <a:p>
            <a:pPr marL="914400" lvl="2" indent="0">
              <a:buNone/>
            </a:pPr>
            <a:r>
              <a:rPr lang="fr-FR" sz="1400" dirty="0"/>
              <a:t>	(les centrales moins chères produisent déjà au max)</a:t>
            </a:r>
          </a:p>
          <a:p>
            <a:pPr lvl="2"/>
            <a:r>
              <a:rPr lang="fr-FR" sz="1400" dirty="0"/>
              <a:t>Intègre des coûts annexes (ex : coûts de démarrage) et  une valorisation des stocks (eau des barrages, effacement, nucléaire)</a:t>
            </a:r>
          </a:p>
          <a:p>
            <a:pPr marL="914400" lvl="2" indent="0">
              <a:buNone/>
            </a:pPr>
            <a:endParaRPr lang="fr-FR" sz="600" dirty="0"/>
          </a:p>
          <a:p>
            <a:pPr lvl="1"/>
            <a:r>
              <a:rPr lang="fr-FR" sz="1800" b="1" dirty="0"/>
              <a:t>Généralement une centrale à gaz ou charbon, dont le coût variable est essentiellement le combustible</a:t>
            </a:r>
            <a:endParaRPr lang="fr-FR" sz="1800" dirty="0"/>
          </a:p>
          <a:p>
            <a:pPr lvl="2"/>
            <a:r>
              <a:rPr lang="fr-FR" sz="1400" dirty="0"/>
              <a:t>Même si ces centrales ne représentent que quelques % de la production totale</a:t>
            </a:r>
          </a:p>
          <a:p>
            <a:pPr lvl="2"/>
            <a:r>
              <a:rPr lang="fr-FR" sz="1400" dirty="0"/>
              <a:t>Gaz / charbon : dépend du prix des combustibles et du CO2</a:t>
            </a:r>
          </a:p>
          <a:p>
            <a:pPr marL="0" lvl="1" indent="0">
              <a:spcBef>
                <a:spcPts val="1000"/>
              </a:spcBef>
              <a:buNone/>
            </a:pPr>
            <a:r>
              <a:rPr lang="fr-FR" b="1" dirty="0">
                <a:solidFill>
                  <a:srgbClr val="005C2A"/>
                </a:solidFill>
              </a:rPr>
              <a:t>Cette dépendance au gaz n’est pas liée à l’interconnexion au réseau européen</a:t>
            </a:r>
          </a:p>
          <a:p>
            <a:pPr lvl="1"/>
            <a:r>
              <a:rPr lang="fr-FR" sz="1800" b="1" dirty="0"/>
              <a:t>Même en France isolée, il faudrait des moyens de pointe pour suivre la consommation</a:t>
            </a:r>
          </a:p>
          <a:p>
            <a:pPr marL="0" lvl="1" indent="0">
              <a:spcBef>
                <a:spcPts val="1000"/>
              </a:spcBef>
              <a:buNone/>
            </a:pPr>
            <a:r>
              <a:rPr lang="fr-FR" b="1" dirty="0">
                <a:solidFill>
                  <a:srgbClr val="005C2A"/>
                </a:solidFill>
              </a:rPr>
              <a:t>La part du renouvelable n’y changera rien ou presque</a:t>
            </a:r>
          </a:p>
          <a:p>
            <a:pPr marL="685800" lvl="2">
              <a:spcBef>
                <a:spcPts val="1000"/>
              </a:spcBef>
            </a:pPr>
            <a:r>
              <a:rPr lang="fr-FR" sz="1800" b="1" dirty="0"/>
              <a:t>Et le manque de vent en septembre invoqué par certains était une fausse justification</a:t>
            </a:r>
          </a:p>
          <a:p>
            <a:pPr marL="685800" lvl="2">
              <a:spcBef>
                <a:spcPts val="1000"/>
              </a:spcBef>
            </a:pPr>
            <a:endParaRPr lang="fr-FR" sz="1800" b="1" dirty="0"/>
          </a:p>
          <a:p>
            <a:pPr marL="457200" lvl="2" indent="0">
              <a:spcBef>
                <a:spcPts val="1000"/>
              </a:spcBef>
              <a:buNone/>
            </a:pPr>
            <a:endParaRPr lang="fr-FR" sz="1800" b="1" dirty="0"/>
          </a:p>
          <a:p>
            <a:pPr marL="457200" lvl="1" indent="0">
              <a:buNone/>
            </a:pPr>
            <a:endParaRPr lang="fr-FR" sz="1800" dirty="0"/>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13</a:t>
            </a:fld>
            <a:endParaRPr lang="fr-FR" dirty="0"/>
          </a:p>
        </p:txBody>
      </p:sp>
    </p:spTree>
    <p:extLst>
      <p:ext uri="{BB962C8B-B14F-4D97-AF65-F5344CB8AC3E}">
        <p14:creationId xmlns:p14="http://schemas.microsoft.com/office/powerpoint/2010/main" xmlns="" val="4239553645"/>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544"/>
            <a:ext cx="10722429" cy="737533"/>
          </a:xfrm>
        </p:spPr>
        <p:txBody>
          <a:bodyPr>
            <a:normAutofit/>
          </a:bodyPr>
          <a:lstStyle/>
          <a:p>
            <a:pPr algn="ctr"/>
            <a:r>
              <a:rPr lang="fr-FR" sz="3600" b="1" dirty="0">
                <a:solidFill>
                  <a:schemeClr val="tx1"/>
                </a:solidFill>
              </a:rPr>
              <a:t>Pourquoi le prix de marché ne reflète pas les coûts</a:t>
            </a:r>
            <a:endParaRPr lang="fr-FR" sz="2000" b="1" dirty="0">
              <a:solidFill>
                <a:schemeClr val="tx1"/>
              </a:solidFill>
            </a:endParaRPr>
          </a:p>
        </p:txBody>
      </p:sp>
      <p:sp>
        <p:nvSpPr>
          <p:cNvPr id="3" name="Espace réservé du contenu 2"/>
          <p:cNvSpPr>
            <a:spLocks noGrp="1"/>
          </p:cNvSpPr>
          <p:nvPr>
            <p:ph idx="1"/>
          </p:nvPr>
        </p:nvSpPr>
        <p:spPr>
          <a:xfrm>
            <a:off x="500743" y="903515"/>
            <a:ext cx="11332028" cy="5234748"/>
          </a:xfrm>
        </p:spPr>
        <p:txBody>
          <a:bodyPr>
            <a:noAutofit/>
          </a:bodyPr>
          <a:lstStyle/>
          <a:p>
            <a:pPr marL="0" lvl="1" indent="0">
              <a:spcBef>
                <a:spcPts val="1000"/>
              </a:spcBef>
              <a:buNone/>
            </a:pPr>
            <a:r>
              <a:rPr lang="fr-FR" b="1" dirty="0">
                <a:solidFill>
                  <a:srgbClr val="005C2A"/>
                </a:solidFill>
              </a:rPr>
              <a:t>Une théorie non applicable</a:t>
            </a:r>
          </a:p>
          <a:p>
            <a:pPr marL="685800" lvl="2">
              <a:spcBef>
                <a:spcPts val="1000"/>
              </a:spcBef>
            </a:pPr>
            <a:r>
              <a:rPr lang="fr-FR" b="1" dirty="0"/>
              <a:t>En moyenne, ces coûts marginaux devraient être égaux aux coûts complets</a:t>
            </a:r>
          </a:p>
          <a:p>
            <a:pPr marL="1143000" lvl="3">
              <a:spcBef>
                <a:spcPts val="1000"/>
              </a:spcBef>
            </a:pPr>
            <a:r>
              <a:rPr lang="fr-FR" sz="1600" dirty="0"/>
              <a:t>La rente infra-marginale devrait permettre de financer les coûts fixes</a:t>
            </a:r>
          </a:p>
          <a:p>
            <a:pPr marL="685800" lvl="2">
              <a:spcBef>
                <a:spcPts val="1000"/>
              </a:spcBef>
            </a:pPr>
            <a:r>
              <a:rPr lang="fr-FR" b="1" dirty="0"/>
              <a:t>« En moyenne », ça ne suffit pas pour des investisseurs</a:t>
            </a:r>
          </a:p>
          <a:p>
            <a:pPr marL="685800" lvl="2">
              <a:spcBef>
                <a:spcPts val="1000"/>
              </a:spcBef>
            </a:pPr>
            <a:r>
              <a:rPr lang="fr-FR" b="1" dirty="0"/>
              <a:t>Très fragile : repose sur l’énergie vendue alors que les prix sont fixes. </a:t>
            </a:r>
          </a:p>
          <a:p>
            <a:pPr marL="1143000" lvl="3">
              <a:spcBef>
                <a:spcPts val="1000"/>
              </a:spcBef>
            </a:pPr>
            <a:r>
              <a:rPr lang="fr-FR" sz="1600" dirty="0"/>
              <a:t>Moyens de pointe : 3h pas an pour amortir ces couts fixes</a:t>
            </a:r>
          </a:p>
          <a:p>
            <a:pPr marL="685800" lvl="2">
              <a:spcBef>
                <a:spcPts val="1000"/>
              </a:spcBef>
            </a:pPr>
            <a:r>
              <a:rPr lang="fr-FR" b="1" dirty="0"/>
              <a:t>Surtout, les hypothèses ne sont pas respectées et ne l’ont jamais été</a:t>
            </a:r>
          </a:p>
          <a:p>
            <a:pPr marL="1143000" lvl="3">
              <a:spcBef>
                <a:spcPts val="0"/>
              </a:spcBef>
            </a:pPr>
            <a:r>
              <a:rPr lang="fr-FR" sz="1600" dirty="0"/>
              <a:t>Connaissance de l’information (ex : prix du gaz) sur toute la durée de vie des installations</a:t>
            </a:r>
          </a:p>
          <a:p>
            <a:pPr marL="1143000" lvl="3">
              <a:spcBef>
                <a:spcPts val="0"/>
              </a:spcBef>
            </a:pPr>
            <a:r>
              <a:rPr lang="fr-FR" sz="1600" dirty="0"/>
              <a:t>Parc adapté sur critère économique</a:t>
            </a:r>
          </a:p>
          <a:p>
            <a:pPr marL="1143000" lvl="3">
              <a:spcBef>
                <a:spcPts val="0"/>
              </a:spcBef>
            </a:pPr>
            <a:r>
              <a:rPr lang="fr-FR" sz="1600" dirty="0"/>
              <a:t>Etc.</a:t>
            </a:r>
          </a:p>
          <a:p>
            <a:pPr marL="1143000" lvl="3">
              <a:spcBef>
                <a:spcPts val="0"/>
              </a:spcBef>
            </a:pPr>
            <a:endParaRPr lang="fr-FR" sz="1600" dirty="0"/>
          </a:p>
          <a:p>
            <a:pPr marL="0" lvl="1" indent="0">
              <a:spcBef>
                <a:spcPts val="1000"/>
              </a:spcBef>
              <a:buNone/>
            </a:pPr>
            <a:r>
              <a:rPr lang="fr-FR" b="1" dirty="0">
                <a:solidFill>
                  <a:srgbClr val="005C2A"/>
                </a:solidFill>
              </a:rPr>
              <a:t>…Quel que soit le parc de production</a:t>
            </a:r>
          </a:p>
          <a:p>
            <a:pPr marL="1143000" lvl="3">
              <a:spcBef>
                <a:spcPts val="1000"/>
              </a:spcBef>
            </a:pPr>
            <a:endParaRPr lang="fr-FR" b="1" dirty="0"/>
          </a:p>
          <a:p>
            <a:pPr marL="457200" lvl="1" indent="0">
              <a:buNone/>
            </a:pPr>
            <a:endParaRPr lang="fr-FR" sz="1800" dirty="0"/>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14</a:t>
            </a:fld>
            <a:endParaRPr lang="fr-FR" dirty="0"/>
          </a:p>
        </p:txBody>
      </p:sp>
    </p:spTree>
    <p:extLst>
      <p:ext uri="{BB962C8B-B14F-4D97-AF65-F5344CB8AC3E}">
        <p14:creationId xmlns:p14="http://schemas.microsoft.com/office/powerpoint/2010/main" xmlns="" val="3373648723"/>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6864" y="136525"/>
            <a:ext cx="10963061" cy="737533"/>
          </a:xfrm>
        </p:spPr>
        <p:txBody>
          <a:bodyPr>
            <a:normAutofit fontScale="90000"/>
          </a:bodyPr>
          <a:lstStyle/>
          <a:p>
            <a:pPr algn="ctr"/>
            <a:r>
              <a:rPr lang="fr-FR" sz="3600" b="1" dirty="0">
                <a:solidFill>
                  <a:schemeClr val="tx1"/>
                </a:solidFill>
              </a:rPr>
              <a:t>Le prix de marché se répercute aujourd’hui sur les prix aux usagers</a:t>
            </a:r>
            <a:endParaRPr lang="fr-FR" sz="2000" b="1" dirty="0">
              <a:solidFill>
                <a:schemeClr val="tx1"/>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15</a:t>
            </a:fld>
            <a:endParaRPr lang="fr-FR" dirty="0"/>
          </a:p>
        </p:txBody>
      </p:sp>
      <p:sp>
        <p:nvSpPr>
          <p:cNvPr id="9" name="Espace réservé du contenu 2">
            <a:extLst>
              <a:ext uri="{FF2B5EF4-FFF2-40B4-BE49-F238E27FC236}">
                <a16:creationId xmlns:a16="http://schemas.microsoft.com/office/drawing/2014/main" xmlns="" id="{8BCA5174-4789-4CF1-BB2F-E40F333A4242}"/>
              </a:ext>
            </a:extLst>
          </p:cNvPr>
          <p:cNvSpPr>
            <a:spLocks noGrp="1"/>
          </p:cNvSpPr>
          <p:nvPr>
            <p:ph idx="1"/>
          </p:nvPr>
        </p:nvSpPr>
        <p:spPr>
          <a:xfrm>
            <a:off x="509016" y="1021682"/>
            <a:ext cx="10963061" cy="5135278"/>
          </a:xfrm>
        </p:spPr>
        <p:txBody>
          <a:bodyPr>
            <a:noAutofit/>
          </a:bodyPr>
          <a:lstStyle/>
          <a:p>
            <a:pPr marL="0" lvl="1" indent="0">
              <a:spcBef>
                <a:spcPts val="1000"/>
              </a:spcBef>
              <a:buNone/>
            </a:pPr>
            <a:r>
              <a:rPr lang="fr-FR" b="1" dirty="0">
                <a:solidFill>
                  <a:srgbClr val="005C2A"/>
                </a:solidFill>
              </a:rPr>
              <a:t>Evolution :</a:t>
            </a:r>
          </a:p>
          <a:p>
            <a:pPr lvl="1"/>
            <a:r>
              <a:rPr lang="fr-FR" sz="1800" b="1" dirty="0"/>
              <a:t>Avant l’ouverture </a:t>
            </a:r>
            <a:r>
              <a:rPr lang="fr-FR" sz="1800" dirty="0"/>
              <a:t>: </a:t>
            </a:r>
            <a:r>
              <a:rPr lang="fr-FR" sz="1400" dirty="0"/>
              <a:t>tarif bleu, jaune, vert  fixés par décret. Objectif = recouvrir les coûts de production + équité de traitement</a:t>
            </a:r>
          </a:p>
          <a:p>
            <a:pPr lvl="1"/>
            <a:r>
              <a:rPr lang="fr-FR" sz="1800" b="1" dirty="0"/>
              <a:t>Depuis l’ouverture </a:t>
            </a:r>
            <a:r>
              <a:rPr lang="fr-FR" sz="1800" dirty="0"/>
              <a:t>: considéré comme une entrave à la concurrence</a:t>
            </a:r>
          </a:p>
          <a:p>
            <a:pPr lvl="2"/>
            <a:r>
              <a:rPr lang="fr-FR" sz="1400" dirty="0"/>
              <a:t>Disparition progressive contre l’avis des usagers. Aujourd’hui : seulement pour les particuliers et TPE (provisoire)</a:t>
            </a:r>
          </a:p>
          <a:p>
            <a:pPr lvl="2"/>
            <a:r>
              <a:rPr lang="fr-FR" sz="1400" dirty="0"/>
              <a:t>Changement de nature 2015 : Etablies par la CRE et validés par le gouvernement -  Objectif de contestabilité</a:t>
            </a:r>
          </a:p>
          <a:p>
            <a:pPr marL="0" lvl="1" indent="0">
              <a:spcBef>
                <a:spcPts val="1000"/>
              </a:spcBef>
              <a:buNone/>
            </a:pPr>
            <a:r>
              <a:rPr lang="fr-FR" b="1" dirty="0">
                <a:solidFill>
                  <a:srgbClr val="005C2A"/>
                </a:solidFill>
              </a:rPr>
              <a:t>Contestabilité :</a:t>
            </a:r>
          </a:p>
          <a:p>
            <a:pPr marL="719138" lvl="1" indent="-285750">
              <a:lnSpc>
                <a:spcPct val="100000"/>
              </a:lnSpc>
              <a:spcBef>
                <a:spcPts val="600"/>
              </a:spcBef>
            </a:pPr>
            <a:r>
              <a:rPr lang="fr-FR" sz="1800" b="1" dirty="0"/>
              <a:t>Principe</a:t>
            </a:r>
            <a:r>
              <a:rPr lang="fr-FR" sz="1800" dirty="0"/>
              <a:t> :</a:t>
            </a:r>
            <a:r>
              <a:rPr lang="fr-FR" sz="1600" i="1" dirty="0"/>
              <a:t> « faculté pour un opérateur concurrent d’EDF présent ou entrant sur le marché de la fourniture d’électricité de proposer, sur ce marché, des offres à prix égaux ou inférieurs aux tarifs réglementés »</a:t>
            </a:r>
            <a:r>
              <a:rPr lang="fr-FR" sz="1600" baseline="30000" dirty="0"/>
              <a:t> </a:t>
            </a:r>
            <a:r>
              <a:rPr lang="fr-FR" sz="1600" dirty="0"/>
              <a:t>(CRE)</a:t>
            </a:r>
          </a:p>
          <a:p>
            <a:pPr marL="1176338" lvl="2" indent="-285750">
              <a:lnSpc>
                <a:spcPct val="100000"/>
              </a:lnSpc>
              <a:spcBef>
                <a:spcPts val="600"/>
              </a:spcBef>
            </a:pPr>
            <a:r>
              <a:rPr lang="fr-FR" sz="1400" dirty="0"/>
              <a:t>Avis négatif de l’Autorité de la concurrence : « </a:t>
            </a:r>
            <a:r>
              <a:rPr lang="fr-FR" sz="1400" i="1" dirty="0"/>
              <a:t>l’application de cette méthode traduirait un changement de nature des TRV de l’électricité en France qui </a:t>
            </a:r>
            <a:r>
              <a:rPr lang="fr-FR" sz="1400" b="1" i="1" dirty="0"/>
              <a:t>consisterait à les transformer en un « prix plafond » du marché de détail, c’est-à-dire un prix représentatif des coûts des fournisseurs les moins efficaces </a:t>
            </a:r>
            <a:r>
              <a:rPr lang="fr-FR" sz="1400" i="1" dirty="0"/>
              <a:t>»</a:t>
            </a:r>
          </a:p>
          <a:p>
            <a:pPr lvl="1"/>
            <a:r>
              <a:rPr lang="fr-FR" sz="1800" b="1" dirty="0"/>
              <a:t>Méthode</a:t>
            </a:r>
            <a:r>
              <a:rPr lang="fr-FR" sz="1800" dirty="0"/>
              <a:t> : la part Energie (un gros tiers) doit refléter le mode d’approvisionnement d’un fournisseur qui ne produit pas </a:t>
            </a:r>
          </a:p>
          <a:p>
            <a:pPr lvl="2"/>
            <a:r>
              <a:rPr lang="fr-FR" sz="1600" dirty="0"/>
              <a:t>Prix régulé du nucléaire (</a:t>
            </a:r>
            <a:r>
              <a:rPr lang="fr-FR" sz="1600" i="1" dirty="0"/>
              <a:t>ARENH</a:t>
            </a:r>
            <a:r>
              <a:rPr lang="fr-FR" sz="1600" dirty="0"/>
              <a:t> à 42€/MWh) – </a:t>
            </a:r>
            <a:r>
              <a:rPr lang="fr-FR" sz="1400" i="1" dirty="0"/>
              <a:t>67% initialement, 43% en 2021 en raison de l’écrêtement (plafond de 100 TWh alors que les fournisseurs ont demandé en 2021, 160 TWh)</a:t>
            </a:r>
          </a:p>
          <a:p>
            <a:pPr lvl="2"/>
            <a:r>
              <a:rPr lang="fr-FR" sz="1600" dirty="0"/>
              <a:t>Prix de gros lissé sur deux ans  - </a:t>
            </a:r>
            <a:r>
              <a:rPr lang="fr-FR" sz="1400" i="1" dirty="0"/>
              <a:t>33%</a:t>
            </a:r>
          </a:p>
          <a:p>
            <a:pPr lvl="2"/>
            <a:r>
              <a:rPr lang="fr-FR" sz="1400" i="1" u="sng" dirty="0"/>
              <a:t>Depuis 2019 </a:t>
            </a:r>
            <a:r>
              <a:rPr lang="fr-FR" sz="1400" i="1" dirty="0"/>
              <a:t>: </a:t>
            </a:r>
            <a:r>
              <a:rPr lang="fr-FR" sz="1600" dirty="0"/>
              <a:t>Prix de gros de décembre </a:t>
            </a:r>
            <a:r>
              <a:rPr lang="fr-FR" sz="1400" dirty="0"/>
              <a:t>(livraison N+1) –26% en 2021, à 257 €/MWh</a:t>
            </a:r>
          </a:p>
          <a:p>
            <a:pPr lvl="1"/>
            <a:r>
              <a:rPr lang="fr-FR" sz="1800" b="1" dirty="0"/>
              <a:t>Résultat</a:t>
            </a:r>
            <a:r>
              <a:rPr lang="fr-FR" sz="2000" i="1" dirty="0"/>
              <a:t> : </a:t>
            </a:r>
            <a:r>
              <a:rPr lang="fr-FR" sz="1800" dirty="0"/>
              <a:t>prix indexé partiellement sur le cours du gaz – explique les fortes hausses</a:t>
            </a:r>
          </a:p>
          <a:p>
            <a:pPr marL="0" lvl="2" indent="0" algn="ctr">
              <a:spcBef>
                <a:spcPts val="1800"/>
              </a:spcBef>
              <a:buNone/>
            </a:pPr>
            <a:endParaRPr lang="fr-FR" sz="2400" b="1" dirty="0">
              <a:solidFill>
                <a:srgbClr val="00B050"/>
              </a:solidFill>
            </a:endParaRPr>
          </a:p>
          <a:p>
            <a:pPr lvl="2"/>
            <a:endParaRPr lang="fr-FR" sz="1400" dirty="0"/>
          </a:p>
          <a:p>
            <a:pPr marL="0" lvl="1" indent="0">
              <a:lnSpc>
                <a:spcPct val="100000"/>
              </a:lnSpc>
              <a:spcBef>
                <a:spcPts val="1800"/>
              </a:spcBef>
              <a:buNone/>
            </a:pPr>
            <a:endParaRPr lang="fr-FR" b="1" dirty="0">
              <a:solidFill>
                <a:srgbClr val="00B050"/>
              </a:solidFill>
            </a:endParaRPr>
          </a:p>
        </p:txBody>
      </p:sp>
    </p:spTree>
    <p:extLst>
      <p:ext uri="{BB962C8B-B14F-4D97-AF65-F5344CB8AC3E}">
        <p14:creationId xmlns:p14="http://schemas.microsoft.com/office/powerpoint/2010/main" xmlns="" val="856211682"/>
      </p:ext>
    </p:extLst>
  </p:cSld>
  <p:clrMapOvr>
    <a:masterClrMapping/>
  </p:clrMapOvr>
  <mc:AlternateContent xmlns:mc="http://schemas.openxmlformats.org/markup-compatibility/2006">
    <mc:Choice xmlns:p14="http://schemas.microsoft.com/office/powerpoint/2010/main" xmlns="" Requires="p14">
      <p:transition spd="slow" p14:dur="2000" advTm="344099"/>
    </mc:Choice>
    <mc:Fallback>
      <p:transition spd="slow" advTm="344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944372B-9744-4A40-B971-48F430554ABA}"/>
              </a:ext>
            </a:extLst>
          </p:cNvPr>
          <p:cNvSpPr/>
          <p:nvPr/>
        </p:nvSpPr>
        <p:spPr>
          <a:xfrm>
            <a:off x="7380514" y="2453284"/>
            <a:ext cx="4640876" cy="1754326"/>
          </a:xfrm>
          <a:prstGeom prst="rect">
            <a:avLst/>
          </a:prstGeom>
        </p:spPr>
        <p:txBody>
          <a:bodyPr wrap="square">
            <a:spAutoFit/>
          </a:bodyPr>
          <a:lstStyle/>
          <a:p>
            <a:pPr marL="1980565">
              <a:spcAft>
                <a:spcPts val="300"/>
              </a:spcAft>
            </a:pPr>
            <a:r>
              <a:rPr lang="fr-FR" i="1" u="sng" dirty="0">
                <a:solidFill>
                  <a:srgbClr val="44546A"/>
                </a:solidFill>
                <a:latin typeface="Calibri" panose="020F0502020204030204" pitchFamily="34" charset="0"/>
                <a:cs typeface="Times New Roman" panose="02020603050405020304" pitchFamily="18" charset="0"/>
              </a:rPr>
              <a:t>Lecture </a:t>
            </a:r>
            <a:r>
              <a:rPr lang="fr-FR" i="1" dirty="0">
                <a:solidFill>
                  <a:srgbClr val="44546A"/>
                </a:solidFill>
                <a:latin typeface="Calibri" panose="020F0502020204030204" pitchFamily="34" charset="0"/>
                <a:cs typeface="Times New Roman" panose="02020603050405020304" pitchFamily="18" charset="0"/>
              </a:rPr>
              <a:t>: </a:t>
            </a:r>
            <a:r>
              <a:rPr lang="fr-FR" i="1" dirty="0"/>
              <a:t>: Pour un indice de prix de l’électricité fixé à 100 en 2007, cet indice s’élevait à 148 en 2021, soit une augmentation de 48% hors inflation.</a:t>
            </a:r>
            <a:endParaRPr lang="fr-FR" i="1" dirty="0">
              <a:solidFill>
                <a:srgbClr val="44546A"/>
              </a:solidFill>
              <a:latin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F1FC9741-0235-4DD1-A37F-9E22016A7C53}"/>
              </a:ext>
            </a:extLst>
          </p:cNvPr>
          <p:cNvSpPr/>
          <p:nvPr/>
        </p:nvSpPr>
        <p:spPr>
          <a:xfrm>
            <a:off x="1931665" y="6383950"/>
            <a:ext cx="6646279" cy="307777"/>
          </a:xfrm>
          <a:prstGeom prst="rect">
            <a:avLst/>
          </a:prstGeom>
        </p:spPr>
        <p:txBody>
          <a:bodyPr wrap="square">
            <a:spAutoFit/>
          </a:bodyPr>
          <a:lstStyle/>
          <a:p>
            <a:pPr marL="1980565" algn="r">
              <a:spcAft>
                <a:spcPts val="300"/>
              </a:spcAft>
            </a:pPr>
            <a:r>
              <a:rPr lang="fr-FR" sz="14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 INSEE puis CRE</a:t>
            </a:r>
          </a:p>
        </p:txBody>
      </p:sp>
      <p:sp>
        <p:nvSpPr>
          <p:cNvPr id="10" name="Rectangle 9">
            <a:extLst>
              <a:ext uri="{FF2B5EF4-FFF2-40B4-BE49-F238E27FC236}">
                <a16:creationId xmlns:a16="http://schemas.microsoft.com/office/drawing/2014/main" xmlns="" id="{82A034D0-6677-4F09-9F06-45F80A17D2CA}"/>
              </a:ext>
            </a:extLst>
          </p:cNvPr>
          <p:cNvSpPr/>
          <p:nvPr/>
        </p:nvSpPr>
        <p:spPr>
          <a:xfrm>
            <a:off x="1837085" y="474050"/>
            <a:ext cx="8517845" cy="1101264"/>
          </a:xfrm>
          <a:prstGeom prst="rect">
            <a:avLst/>
          </a:prstGeom>
        </p:spPr>
        <p:txBody>
          <a:bodyPr wrap="none">
            <a:spAutoFit/>
          </a:bodyPr>
          <a:lstStyle/>
          <a:p>
            <a:pPr marL="270510" algn="ctr">
              <a:lnSpc>
                <a:spcPct val="107000"/>
              </a:lnSpc>
            </a:pPr>
            <a:r>
              <a:rPr lang="fr-FR" sz="3600" b="1" dirty="0">
                <a:latin typeface="+mj-lt"/>
                <a:ea typeface="+mj-ea"/>
                <a:cs typeface="+mj-cs"/>
              </a:rPr>
              <a:t>Évolution du prix de l’électricité depuis 2007</a:t>
            </a:r>
          </a:p>
          <a:p>
            <a:pPr marL="270510" algn="ctr">
              <a:lnSpc>
                <a:spcPct val="107000"/>
              </a:lnSpc>
            </a:pPr>
            <a:r>
              <a:rPr lang="fr-FR" sz="2400" b="1" dirty="0">
                <a:latin typeface="+mj-lt"/>
                <a:ea typeface="+mj-ea"/>
                <a:cs typeface="+mj-cs"/>
              </a:rPr>
              <a:t>(euros constants)</a:t>
            </a:r>
          </a:p>
        </p:txBody>
      </p:sp>
      <p:graphicFrame>
        <p:nvGraphicFramePr>
          <p:cNvPr id="7" name="Graphique 6">
            <a:extLst>
              <a:ext uri="{FF2B5EF4-FFF2-40B4-BE49-F238E27FC236}">
                <a16:creationId xmlns:a16="http://schemas.microsoft.com/office/drawing/2014/main" xmlns="" id="{F8514D9B-DC47-4DFA-A919-36F3ED2BA8D6}"/>
              </a:ext>
            </a:extLst>
          </p:cNvPr>
          <p:cNvGraphicFramePr/>
          <p:nvPr/>
        </p:nvGraphicFramePr>
        <p:xfrm>
          <a:off x="587828" y="1796861"/>
          <a:ext cx="7990115" cy="4473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9826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5EC140-6662-410A-8F16-A146C5029BAF}"/>
              </a:ext>
            </a:extLst>
          </p:cNvPr>
          <p:cNvSpPr>
            <a:spLocks noGrp="1"/>
          </p:cNvSpPr>
          <p:nvPr>
            <p:ph type="title"/>
          </p:nvPr>
        </p:nvSpPr>
        <p:spPr>
          <a:xfrm>
            <a:off x="728472" y="2388997"/>
            <a:ext cx="10515600" cy="1861270"/>
          </a:xfrm>
        </p:spPr>
        <p:txBody>
          <a:bodyPr>
            <a:normAutofit/>
          </a:bodyPr>
          <a:lstStyle/>
          <a:p>
            <a:pPr algn="ctr"/>
            <a:r>
              <a:rPr lang="fr-FR" b="1" dirty="0">
                <a:solidFill>
                  <a:srgbClr val="008A3E"/>
                </a:solidFill>
              </a:rPr>
              <a:t>Comment en est-on arrivés là ?</a:t>
            </a:r>
            <a:br>
              <a:rPr lang="fr-FR" b="1" dirty="0">
                <a:solidFill>
                  <a:srgbClr val="008A3E"/>
                </a:solidFill>
              </a:rPr>
            </a:br>
            <a:r>
              <a:rPr lang="fr-FR" dirty="0"/>
              <a:t/>
            </a:r>
            <a:br>
              <a:rPr lang="fr-FR" dirty="0"/>
            </a:br>
            <a:r>
              <a:rPr lang="fr-FR" sz="4000" dirty="0"/>
              <a:t>La directive européenne de 1996</a:t>
            </a:r>
            <a:endParaRPr lang="fr-FR" dirty="0"/>
          </a:p>
        </p:txBody>
      </p:sp>
    </p:spTree>
    <p:extLst>
      <p:ext uri="{BB962C8B-B14F-4D97-AF65-F5344CB8AC3E}">
        <p14:creationId xmlns:p14="http://schemas.microsoft.com/office/powerpoint/2010/main" xmlns="" val="344441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351281" y="638136"/>
            <a:ext cx="7305040"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759607"/>
            <a:ext cx="1832088" cy="16719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854228" y="791284"/>
            <a:ext cx="2010483" cy="1640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a:t>
            </a:r>
          </a:p>
          <a:p>
            <a:pPr marL="987425" lvl="3" indent="-285750">
              <a:buFont typeface="Wingdings" panose="05000000000000000000" pitchFamily="2" charset="2"/>
              <a:buChar char="Ø"/>
            </a:pPr>
            <a:r>
              <a:rPr lang="fr-FR" sz="1100" b="1" dirty="0">
                <a:solidFill>
                  <a:srgbClr val="FFFFFF"/>
                </a:solidFill>
                <a:latin typeface="Calibri"/>
              </a:rPr>
              <a:t>Transport</a:t>
            </a:r>
          </a:p>
          <a:p>
            <a:pPr marL="987425" lvl="3" indent="-285750">
              <a:buFont typeface="Wingdings" panose="05000000000000000000" pitchFamily="2" charset="2"/>
              <a:buChar char="Ø"/>
            </a:pPr>
            <a:r>
              <a:rPr kumimoji="0" lang="fr-FR" sz="1100" b="1" i="0" u="none" strike="noStrike" kern="1200" cap="none" spc="0" normalizeH="0" baseline="0" noProof="0" dirty="0">
                <a:ln>
                  <a:noFill/>
                </a:ln>
                <a:solidFill>
                  <a:srgbClr val="FFFFFF"/>
                </a:solidFill>
                <a:effectLst/>
                <a:uLnTx/>
                <a:uFillTx/>
                <a:latin typeface="Calibri"/>
                <a:ea typeface="+mn-ea"/>
                <a:cs typeface="+mn-cs"/>
              </a:rPr>
              <a:t>Distribution</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586415" y="1700602"/>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Commercialisation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&amp; relation client</a:t>
            </a:r>
          </a:p>
        </p:txBody>
      </p:sp>
      <p:cxnSp>
        <p:nvCxnSpPr>
          <p:cNvPr id="38" name="Connecteur en angle 37"/>
          <p:cNvCxnSpPr>
            <a:stCxn id="10" idx="3"/>
            <a:endCxn id="9" idx="2"/>
          </p:cNvCxnSpPr>
          <p:nvPr/>
        </p:nvCxnSpPr>
        <p:spPr>
          <a:xfrm flipV="1">
            <a:off x="8387425" y="1711536"/>
            <a:ext cx="2247557" cy="244560"/>
          </a:xfrm>
          <a:prstGeom prst="bentConnector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cxnSpLocks/>
            <a:stCxn id="103" idx="2"/>
            <a:endCxn id="7" idx="0"/>
          </p:cNvCxnSpPr>
          <p:nvPr/>
        </p:nvCxnSpPr>
        <p:spPr>
          <a:xfrm flipH="1">
            <a:off x="4859470" y="498289"/>
            <a:ext cx="167041" cy="292995"/>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7706958" y="645774"/>
            <a:ext cx="878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a:ln>
                  <a:noFill/>
                </a:ln>
                <a:solidFill>
                  <a:srgbClr val="FFFFFF"/>
                </a:solidFill>
                <a:effectLst/>
                <a:uLnTx/>
                <a:uFillTx/>
                <a:latin typeface="Calibri"/>
                <a:ea typeface="+mn-ea"/>
                <a:cs typeface="+mn-cs"/>
              </a:rPr>
              <a:t>EDF</a:t>
            </a:r>
          </a:p>
        </p:txBody>
      </p: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14" name="ZoneTexte 113"/>
          <p:cNvSpPr txBox="1"/>
          <p:nvPr/>
        </p:nvSpPr>
        <p:spPr>
          <a:xfrm>
            <a:off x="8656321" y="2408880"/>
            <a:ext cx="27451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Réglementés de Vente (TRV) = coût complet du système</a:t>
            </a:r>
          </a:p>
        </p:txBody>
      </p: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32" name="ZoneTexte 231"/>
          <p:cNvSpPr txBox="1"/>
          <p:nvPr/>
        </p:nvSpPr>
        <p:spPr>
          <a:xfrm>
            <a:off x="8758070" y="2042321"/>
            <a:ext cx="16457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Comptage</a:t>
            </a:r>
          </a:p>
        </p:txBody>
      </p:sp>
    </p:spTree>
    <p:extLst>
      <p:ext uri="{BB962C8B-B14F-4D97-AF65-F5344CB8AC3E}">
        <p14:creationId xmlns:p14="http://schemas.microsoft.com/office/powerpoint/2010/main" xmlns="" val="221628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351281" y="638136"/>
            <a:ext cx="7305040"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759607"/>
            <a:ext cx="1832088" cy="16719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854228" y="791284"/>
            <a:ext cx="2010483" cy="1640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a:t>
            </a:r>
          </a:p>
          <a:p>
            <a:pPr marL="987425" lvl="3" indent="-285750">
              <a:buFont typeface="Wingdings" panose="05000000000000000000" pitchFamily="2" charset="2"/>
              <a:buChar char="Ø"/>
            </a:pPr>
            <a:r>
              <a:rPr lang="fr-FR" sz="1100" b="1" dirty="0">
                <a:solidFill>
                  <a:srgbClr val="FFFFFF"/>
                </a:solidFill>
                <a:latin typeface="Calibri"/>
              </a:rPr>
              <a:t>Transport</a:t>
            </a:r>
          </a:p>
          <a:p>
            <a:pPr marL="987425" lvl="3" indent="-285750">
              <a:buFont typeface="Wingdings" panose="05000000000000000000" pitchFamily="2" charset="2"/>
              <a:buChar char="Ø"/>
            </a:pPr>
            <a:r>
              <a:rPr kumimoji="0" lang="fr-FR" sz="1100" b="1" i="0" u="none" strike="noStrike" kern="1200" cap="none" spc="0" normalizeH="0" baseline="0" noProof="0" dirty="0">
                <a:ln>
                  <a:noFill/>
                </a:ln>
                <a:solidFill>
                  <a:srgbClr val="FFFFFF"/>
                </a:solidFill>
                <a:effectLst/>
                <a:uLnTx/>
                <a:uFillTx/>
                <a:latin typeface="Calibri"/>
                <a:ea typeface="+mn-ea"/>
                <a:cs typeface="+mn-cs"/>
              </a:rPr>
              <a:t>Distribution</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586415" y="1700602"/>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Commercialisation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&amp; relation client</a:t>
            </a:r>
          </a:p>
        </p:txBody>
      </p:sp>
      <p:cxnSp>
        <p:nvCxnSpPr>
          <p:cNvPr id="38" name="Connecteur en angle 37"/>
          <p:cNvCxnSpPr>
            <a:stCxn id="10" idx="3"/>
            <a:endCxn id="9" idx="2"/>
          </p:cNvCxnSpPr>
          <p:nvPr/>
        </p:nvCxnSpPr>
        <p:spPr>
          <a:xfrm flipV="1">
            <a:off x="8387425" y="1711536"/>
            <a:ext cx="2247557" cy="244560"/>
          </a:xfrm>
          <a:prstGeom prst="bentConnector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cxnSpLocks/>
            <a:stCxn id="103" idx="2"/>
            <a:endCxn id="7" idx="0"/>
          </p:cNvCxnSpPr>
          <p:nvPr/>
        </p:nvCxnSpPr>
        <p:spPr>
          <a:xfrm flipH="1">
            <a:off x="4859470" y="498289"/>
            <a:ext cx="167041" cy="292995"/>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7706958" y="645774"/>
            <a:ext cx="878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a:ln>
                  <a:noFill/>
                </a:ln>
                <a:solidFill>
                  <a:srgbClr val="FFFFFF"/>
                </a:solidFill>
                <a:effectLst/>
                <a:uLnTx/>
                <a:uFillTx/>
                <a:latin typeface="Calibri"/>
                <a:ea typeface="+mn-ea"/>
                <a:cs typeface="+mn-cs"/>
              </a:rPr>
              <a:t>EDF</a:t>
            </a:r>
          </a:p>
        </p:txBody>
      </p: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14" name="ZoneTexte 113"/>
          <p:cNvSpPr txBox="1"/>
          <p:nvPr/>
        </p:nvSpPr>
        <p:spPr>
          <a:xfrm>
            <a:off x="8656321" y="2408880"/>
            <a:ext cx="27451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Réglementés de Vente (TRV) = coût complet du système</a:t>
            </a:r>
          </a:p>
        </p:txBody>
      </p: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32" name="ZoneTexte 231"/>
          <p:cNvSpPr txBox="1"/>
          <p:nvPr/>
        </p:nvSpPr>
        <p:spPr>
          <a:xfrm>
            <a:off x="8758070" y="2042321"/>
            <a:ext cx="16457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Comptage</a:t>
            </a:r>
          </a:p>
        </p:txBody>
      </p:sp>
      <p:sp>
        <p:nvSpPr>
          <p:cNvPr id="39" name="ZoneTexte 38">
            <a:extLst>
              <a:ext uri="{FF2B5EF4-FFF2-40B4-BE49-F238E27FC236}">
                <a16:creationId xmlns:a16="http://schemas.microsoft.com/office/drawing/2014/main" xmlns="" id="{B4ECF521-B9B5-47FB-9F7D-E1443375E1E7}"/>
              </a:ext>
            </a:extLst>
          </p:cNvPr>
          <p:cNvSpPr txBox="1"/>
          <p:nvPr/>
        </p:nvSpPr>
        <p:spPr>
          <a:xfrm>
            <a:off x="55822" y="2930398"/>
            <a:ext cx="1244066" cy="318100"/>
          </a:xfrm>
          <a:prstGeom prst="rect">
            <a:avLst/>
          </a:prstGeom>
          <a:noFill/>
          <a:ln>
            <a:noFill/>
          </a:ln>
        </p:spPr>
        <p:txBody>
          <a:bodyPr wrap="square" rtlCol="0">
            <a:spAutoFit/>
          </a:bodyPr>
          <a:lstStyle/>
          <a:p>
            <a:r>
              <a:rPr lang="fr-FR" sz="1467" i="1" dirty="0">
                <a:solidFill>
                  <a:srgbClr val="B70101"/>
                </a:solidFill>
              </a:rPr>
              <a:t>Coûts :</a:t>
            </a:r>
          </a:p>
        </p:txBody>
      </p:sp>
      <p:sp>
        <p:nvSpPr>
          <p:cNvPr id="40" name="ZoneTexte 39">
            <a:extLst>
              <a:ext uri="{FF2B5EF4-FFF2-40B4-BE49-F238E27FC236}">
                <a16:creationId xmlns:a16="http://schemas.microsoft.com/office/drawing/2014/main" xmlns="" id="{B04522BB-94DC-4A62-940C-A75D42CC8B13}"/>
              </a:ext>
            </a:extLst>
          </p:cNvPr>
          <p:cNvSpPr txBox="1"/>
          <p:nvPr/>
        </p:nvSpPr>
        <p:spPr>
          <a:xfrm>
            <a:off x="1563317" y="2930398"/>
            <a:ext cx="2239517" cy="318100"/>
          </a:xfrm>
          <a:prstGeom prst="rect">
            <a:avLst/>
          </a:prstGeom>
          <a:noFill/>
          <a:ln>
            <a:noFill/>
          </a:ln>
        </p:spPr>
        <p:txBody>
          <a:bodyPr wrap="square" rtlCol="0">
            <a:spAutoFit/>
          </a:bodyPr>
          <a:lstStyle/>
          <a:p>
            <a:r>
              <a:rPr lang="fr-FR" sz="1467" i="1" dirty="0">
                <a:solidFill>
                  <a:srgbClr val="B70101"/>
                </a:solidFill>
              </a:rPr>
              <a:t>67%</a:t>
            </a:r>
          </a:p>
        </p:txBody>
      </p:sp>
      <p:sp>
        <p:nvSpPr>
          <p:cNvPr id="41" name="ZoneTexte 40">
            <a:extLst>
              <a:ext uri="{FF2B5EF4-FFF2-40B4-BE49-F238E27FC236}">
                <a16:creationId xmlns:a16="http://schemas.microsoft.com/office/drawing/2014/main" xmlns="" id="{C1C9D5D8-7278-4C72-9565-E85672CFCD20}"/>
              </a:ext>
            </a:extLst>
          </p:cNvPr>
          <p:cNvSpPr txBox="1"/>
          <p:nvPr/>
        </p:nvSpPr>
        <p:spPr>
          <a:xfrm>
            <a:off x="4224537" y="2908786"/>
            <a:ext cx="2239517" cy="318100"/>
          </a:xfrm>
          <a:prstGeom prst="rect">
            <a:avLst/>
          </a:prstGeom>
          <a:noFill/>
          <a:ln>
            <a:noFill/>
          </a:ln>
        </p:spPr>
        <p:txBody>
          <a:bodyPr wrap="square" rtlCol="0">
            <a:spAutoFit/>
          </a:bodyPr>
          <a:lstStyle/>
          <a:p>
            <a:r>
              <a:rPr lang="fr-FR" sz="1467" i="1" dirty="0">
                <a:solidFill>
                  <a:srgbClr val="B70101"/>
                </a:solidFill>
              </a:rPr>
              <a:t>29%</a:t>
            </a:r>
          </a:p>
        </p:txBody>
      </p:sp>
      <p:sp>
        <p:nvSpPr>
          <p:cNvPr id="42" name="ZoneTexte 41">
            <a:extLst>
              <a:ext uri="{FF2B5EF4-FFF2-40B4-BE49-F238E27FC236}">
                <a16:creationId xmlns:a16="http://schemas.microsoft.com/office/drawing/2014/main" xmlns="" id="{BE96EA6E-6B16-453E-B85B-C26164D9ABFF}"/>
              </a:ext>
            </a:extLst>
          </p:cNvPr>
          <p:cNvSpPr txBox="1"/>
          <p:nvPr/>
        </p:nvSpPr>
        <p:spPr>
          <a:xfrm>
            <a:off x="6676342" y="2892102"/>
            <a:ext cx="2239517" cy="318100"/>
          </a:xfrm>
          <a:prstGeom prst="rect">
            <a:avLst/>
          </a:prstGeom>
          <a:noFill/>
          <a:ln>
            <a:noFill/>
          </a:ln>
        </p:spPr>
        <p:txBody>
          <a:bodyPr wrap="square" rtlCol="0">
            <a:spAutoFit/>
          </a:bodyPr>
          <a:lstStyle/>
          <a:p>
            <a:r>
              <a:rPr lang="fr-FR" sz="1467" i="1" dirty="0">
                <a:solidFill>
                  <a:srgbClr val="B70101"/>
                </a:solidFill>
              </a:rPr>
              <a:t>4%</a:t>
            </a:r>
          </a:p>
        </p:txBody>
      </p:sp>
    </p:spTree>
    <p:extLst>
      <p:ext uri="{BB962C8B-B14F-4D97-AF65-F5344CB8AC3E}">
        <p14:creationId xmlns:p14="http://schemas.microsoft.com/office/powerpoint/2010/main" xmlns="" val="185889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5EC140-6662-410A-8F16-A146C5029BAF}"/>
              </a:ext>
            </a:extLst>
          </p:cNvPr>
          <p:cNvSpPr>
            <a:spLocks noGrp="1"/>
          </p:cNvSpPr>
          <p:nvPr>
            <p:ph type="title"/>
          </p:nvPr>
        </p:nvSpPr>
        <p:spPr>
          <a:xfrm>
            <a:off x="728472" y="2388997"/>
            <a:ext cx="10515600" cy="1325563"/>
          </a:xfrm>
        </p:spPr>
        <p:txBody>
          <a:bodyPr/>
          <a:lstStyle/>
          <a:p>
            <a:pPr algn="ctr"/>
            <a:r>
              <a:rPr lang="fr-FR" b="1" dirty="0">
                <a:solidFill>
                  <a:srgbClr val="005C2A"/>
                </a:solidFill>
              </a:rPr>
              <a:t>Etat des lieux</a:t>
            </a:r>
          </a:p>
        </p:txBody>
      </p:sp>
    </p:spTree>
    <p:extLst>
      <p:ext uri="{BB962C8B-B14F-4D97-AF65-F5344CB8AC3E}">
        <p14:creationId xmlns:p14="http://schemas.microsoft.com/office/powerpoint/2010/main" xmlns="" val="371392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6"/>
            <a:ext cx="2132301"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12625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29320" y="1600367"/>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Commercialisation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&amp; relation client</a:t>
            </a:r>
          </a:p>
        </p:txBody>
      </p:sp>
      <p:cxnSp>
        <p:nvCxnSpPr>
          <p:cNvPr id="38" name="Connecteur en angle 37"/>
          <p:cNvCxnSpPr>
            <a:stCxn id="10" idx="3"/>
            <a:endCxn id="9" idx="2"/>
          </p:cNvCxnSpPr>
          <p:nvPr/>
        </p:nvCxnSpPr>
        <p:spPr>
          <a:xfrm flipV="1">
            <a:off x="8630330" y="1711536"/>
            <a:ext cx="2004652" cy="144325"/>
          </a:xfrm>
          <a:prstGeom prst="bentConnector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7706958" y="645774"/>
            <a:ext cx="878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a:ln>
                  <a:noFill/>
                </a:ln>
                <a:solidFill>
                  <a:srgbClr val="FFFFFF"/>
                </a:solidFill>
                <a:effectLst/>
                <a:uLnTx/>
                <a:uFillTx/>
                <a:latin typeface="Calibri"/>
                <a:ea typeface="+mn-ea"/>
                <a:cs typeface="+mn-cs"/>
              </a:rPr>
              <a:t>EDF</a:t>
            </a:r>
          </a:p>
        </p:txBody>
      </p: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23824" y="1794391"/>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xmlns="" id="{98718FEA-3984-438C-AF9D-BBF02C090E28}"/>
              </a:ext>
            </a:extLst>
          </p:cNvPr>
          <p:cNvSpPr txBox="1"/>
          <p:nvPr/>
        </p:nvSpPr>
        <p:spPr>
          <a:xfrm>
            <a:off x="1802616" y="603970"/>
            <a:ext cx="878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a:ln>
                  <a:noFill/>
                </a:ln>
                <a:solidFill>
                  <a:srgbClr val="FFFFFF"/>
                </a:solidFill>
                <a:effectLst/>
                <a:uLnTx/>
                <a:uFillTx/>
                <a:latin typeface="Calibri"/>
                <a:ea typeface="+mn-ea"/>
                <a:cs typeface="+mn-cs"/>
              </a:rPr>
              <a:t>EDF</a:t>
            </a:r>
          </a:p>
        </p:txBody>
      </p:sp>
      <p:sp>
        <p:nvSpPr>
          <p:cNvPr id="64" name="ZoneTexte 63">
            <a:extLst>
              <a:ext uri="{FF2B5EF4-FFF2-40B4-BE49-F238E27FC236}">
                <a16:creationId xmlns:a16="http://schemas.microsoft.com/office/drawing/2014/main" xmlns="" id="{8BCCE6D6-1723-41AE-8A99-4F27D195DCDD}"/>
              </a:ext>
            </a:extLst>
          </p:cNvPr>
          <p:cNvSpPr txBox="1"/>
          <p:nvPr/>
        </p:nvSpPr>
        <p:spPr>
          <a:xfrm>
            <a:off x="8689835" y="1956166"/>
            <a:ext cx="27451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a:t>
            </a:r>
          </a:p>
        </p:txBody>
      </p:sp>
    </p:spTree>
    <p:extLst>
      <p:ext uri="{BB962C8B-B14F-4D97-AF65-F5344CB8AC3E}">
        <p14:creationId xmlns:p14="http://schemas.microsoft.com/office/powerpoint/2010/main" xmlns="" val="277672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63981" y="676236"/>
            <a:ext cx="2132301"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12625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29320" y="1600367"/>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Commercialisation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&amp; relation client</a:t>
            </a:r>
          </a:p>
        </p:txBody>
      </p:sp>
      <p:cxnSp>
        <p:nvCxnSpPr>
          <p:cNvPr id="38" name="Connecteur en angle 37"/>
          <p:cNvCxnSpPr>
            <a:stCxn id="10" idx="3"/>
            <a:endCxn id="9" idx="2"/>
          </p:cNvCxnSpPr>
          <p:nvPr/>
        </p:nvCxnSpPr>
        <p:spPr>
          <a:xfrm flipV="1">
            <a:off x="8630330" y="1711536"/>
            <a:ext cx="2004652" cy="144325"/>
          </a:xfrm>
          <a:prstGeom prst="bentConnector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7706958" y="645774"/>
            <a:ext cx="878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a:ln>
                  <a:noFill/>
                </a:ln>
                <a:solidFill>
                  <a:srgbClr val="FFFFFF"/>
                </a:solidFill>
                <a:effectLst/>
                <a:uLnTx/>
                <a:uFillTx/>
                <a:latin typeface="Calibri"/>
                <a:ea typeface="+mn-ea"/>
                <a:cs typeface="+mn-cs"/>
              </a:rPr>
              <a:t>EDF</a:t>
            </a:r>
          </a:p>
        </p:txBody>
      </p: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23824" y="1794391"/>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xmlns="" id="{98718FEA-3984-438C-AF9D-BBF02C090E28}"/>
              </a:ext>
            </a:extLst>
          </p:cNvPr>
          <p:cNvSpPr txBox="1"/>
          <p:nvPr/>
        </p:nvSpPr>
        <p:spPr>
          <a:xfrm>
            <a:off x="1802616" y="603970"/>
            <a:ext cx="878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a:ln>
                  <a:noFill/>
                </a:ln>
                <a:solidFill>
                  <a:srgbClr val="FFFFFF"/>
                </a:solidFill>
                <a:effectLst/>
                <a:uLnTx/>
                <a:uFillTx/>
                <a:latin typeface="Calibri"/>
                <a:ea typeface="+mn-ea"/>
                <a:cs typeface="+mn-cs"/>
              </a:rPr>
              <a:t>EDF</a:t>
            </a: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1168" y="1891057"/>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ZoneTexte 22">
            <a:extLst>
              <a:ext uri="{FF2B5EF4-FFF2-40B4-BE49-F238E27FC236}">
                <a16:creationId xmlns:a16="http://schemas.microsoft.com/office/drawing/2014/main" xmlns="" id="{8F513323-EB7B-4440-8A6A-6A21CBABB29D}"/>
              </a:ext>
            </a:extLst>
          </p:cNvPr>
          <p:cNvSpPr txBox="1"/>
          <p:nvPr/>
        </p:nvSpPr>
        <p:spPr>
          <a:xfrm>
            <a:off x="8689835" y="1956166"/>
            <a:ext cx="27451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a:t>
            </a:r>
          </a:p>
        </p:txBody>
      </p:sp>
    </p:spTree>
    <p:extLst>
      <p:ext uri="{BB962C8B-B14F-4D97-AF65-F5344CB8AC3E}">
        <p14:creationId xmlns:p14="http://schemas.microsoft.com/office/powerpoint/2010/main" xmlns="" val="211587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6"/>
            <a:ext cx="2132301"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12625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29320" y="1600367"/>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Commercialisation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&amp; relation client</a:t>
            </a:r>
          </a:p>
        </p:txBody>
      </p:sp>
      <p:cxnSp>
        <p:nvCxnSpPr>
          <p:cNvPr id="38" name="Connecteur en angle 37"/>
          <p:cNvCxnSpPr>
            <a:stCxn id="10" idx="3"/>
            <a:endCxn id="9" idx="2"/>
          </p:cNvCxnSpPr>
          <p:nvPr/>
        </p:nvCxnSpPr>
        <p:spPr>
          <a:xfrm flipV="1">
            <a:off x="8630330" y="1711536"/>
            <a:ext cx="2004652" cy="144325"/>
          </a:xfrm>
          <a:prstGeom prst="bentConnector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23824" y="1794391"/>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1168" y="1891057"/>
            <a:ext cx="697327" cy="148712"/>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Fichier:Électricité de France logo.svg — Wikipédia">
            <a:extLst>
              <a:ext uri="{FF2B5EF4-FFF2-40B4-BE49-F238E27FC236}">
                <a16:creationId xmlns:a16="http://schemas.microsoft.com/office/drawing/2014/main" xmlns="" id="{A4BB9259-260E-4E2F-9A89-461ED2FB7C8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Fichier:Électricité de France logo.svg — Wikipédia">
            <a:extLst>
              <a:ext uri="{FF2B5EF4-FFF2-40B4-BE49-F238E27FC236}">
                <a16:creationId xmlns:a16="http://schemas.microsoft.com/office/drawing/2014/main" xmlns="" id="{52E502E5-F5FB-45CB-8B81-BB3BACCD293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526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ZoneTexte 26">
            <a:extLst>
              <a:ext uri="{FF2B5EF4-FFF2-40B4-BE49-F238E27FC236}">
                <a16:creationId xmlns:a16="http://schemas.microsoft.com/office/drawing/2014/main" xmlns="" id="{D93B76DB-2806-4829-A6B8-E21C53F967F3}"/>
              </a:ext>
            </a:extLst>
          </p:cNvPr>
          <p:cNvSpPr txBox="1"/>
          <p:nvPr/>
        </p:nvSpPr>
        <p:spPr>
          <a:xfrm>
            <a:off x="8689835" y="1956166"/>
            <a:ext cx="27451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a:t>
            </a:r>
          </a:p>
        </p:txBody>
      </p:sp>
    </p:spTree>
    <p:extLst>
      <p:ext uri="{BB962C8B-B14F-4D97-AF65-F5344CB8AC3E}">
        <p14:creationId xmlns:p14="http://schemas.microsoft.com/office/powerpoint/2010/main" xmlns="" val="3006192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6"/>
            <a:ext cx="2132301"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12625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23824" y="1794391"/>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1168" y="1891057"/>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381414" y="298586"/>
            <a:ext cx="2726283"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8969996" y="1774336"/>
            <a:ext cx="1830103" cy="1217910"/>
          </a:xfrm>
          <a:prstGeom prst="bentConnector3">
            <a:avLst>
              <a:gd name="adj1" fmla="val 88766"/>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86840" y="652105"/>
            <a:ext cx="1225577" cy="5251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042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6"/>
            <a:ext cx="2132301"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12625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23824" y="1794391"/>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1168" y="1891057"/>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456382" y="298586"/>
            <a:ext cx="2651316"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9008533" y="1774336"/>
            <a:ext cx="1791566" cy="1239797"/>
          </a:xfrm>
          <a:prstGeom prst="bentConnector3">
            <a:avLst>
              <a:gd name="adj1" fmla="val 100094"/>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42588" y="666188"/>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26C07B92-B4D7-452E-92FC-2910D5610012}"/>
              </a:ext>
            </a:extLst>
          </p:cNvPr>
          <p:cNvSpPr/>
          <p:nvPr/>
        </p:nvSpPr>
        <p:spPr>
          <a:xfrm>
            <a:off x="6630190" y="391530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9" name="Image 28">
            <a:extLst>
              <a:ext uri="{FF2B5EF4-FFF2-40B4-BE49-F238E27FC236}">
                <a16:creationId xmlns:a16="http://schemas.microsoft.com/office/drawing/2014/main" xmlns="" id="{0C5ACAA8-E821-4E0B-A585-B9864659CC46}"/>
              </a:ext>
            </a:extLst>
          </p:cNvPr>
          <p:cNvPicPr>
            <a:picLocks noChangeAspect="1"/>
          </p:cNvPicPr>
          <p:nvPr/>
        </p:nvPicPr>
        <p:blipFill>
          <a:blip r:embed="rId7" cstate="print"/>
          <a:stretch>
            <a:fillRect/>
          </a:stretch>
        </p:blipFill>
        <p:spPr>
          <a:xfrm>
            <a:off x="8148983" y="3983823"/>
            <a:ext cx="601961" cy="165042"/>
          </a:xfrm>
          <a:prstGeom prst="rect">
            <a:avLst/>
          </a:prstGeom>
        </p:spPr>
      </p:pic>
      <p:sp>
        <p:nvSpPr>
          <p:cNvPr id="30" name="Rectangle 29">
            <a:extLst>
              <a:ext uri="{FF2B5EF4-FFF2-40B4-BE49-F238E27FC236}">
                <a16:creationId xmlns:a16="http://schemas.microsoft.com/office/drawing/2014/main" xmlns="" id="{2E90EE79-0D5C-46F8-984B-2C64EC4829C7}"/>
              </a:ext>
            </a:extLst>
          </p:cNvPr>
          <p:cNvSpPr/>
          <p:nvPr/>
        </p:nvSpPr>
        <p:spPr>
          <a:xfrm>
            <a:off x="6630190" y="4581388"/>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sp>
        <p:nvSpPr>
          <p:cNvPr id="31" name="ZoneTexte 30">
            <a:extLst>
              <a:ext uri="{FF2B5EF4-FFF2-40B4-BE49-F238E27FC236}">
                <a16:creationId xmlns:a16="http://schemas.microsoft.com/office/drawing/2014/main" xmlns="" id="{14E33A58-A07B-4E0E-9A28-2EA7DBD72539}"/>
              </a:ext>
            </a:extLst>
          </p:cNvPr>
          <p:cNvSpPr txBox="1"/>
          <p:nvPr/>
        </p:nvSpPr>
        <p:spPr>
          <a:xfrm>
            <a:off x="6614577" y="4126512"/>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pic>
        <p:nvPicPr>
          <p:cNvPr id="32" name="Picture 22" descr="Fichier:Logo Carrefour.svg — Wikipédia">
            <a:extLst>
              <a:ext uri="{FF2B5EF4-FFF2-40B4-BE49-F238E27FC236}">
                <a16:creationId xmlns:a16="http://schemas.microsoft.com/office/drawing/2014/main" xmlns="" id="{8E19786F-A601-4F5A-8A48-7B4A290427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60764" y="4581388"/>
            <a:ext cx="351746" cy="281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617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6"/>
            <a:ext cx="2132301"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12625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17057" y="195435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5359" y="1817223"/>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397514" y="298586"/>
            <a:ext cx="2710183"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9008533" y="1774336"/>
            <a:ext cx="1791566" cy="1239797"/>
          </a:xfrm>
          <a:prstGeom prst="bentConnector3">
            <a:avLst>
              <a:gd name="adj1" fmla="val 100094"/>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42588" y="678574"/>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26C07B92-B4D7-452E-92FC-2910D5610012}"/>
              </a:ext>
            </a:extLst>
          </p:cNvPr>
          <p:cNvSpPr/>
          <p:nvPr/>
        </p:nvSpPr>
        <p:spPr>
          <a:xfrm>
            <a:off x="6630190" y="391530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9" name="Image 28">
            <a:extLst>
              <a:ext uri="{FF2B5EF4-FFF2-40B4-BE49-F238E27FC236}">
                <a16:creationId xmlns:a16="http://schemas.microsoft.com/office/drawing/2014/main" xmlns="" id="{0C5ACAA8-E821-4E0B-A585-B9864659CC46}"/>
              </a:ext>
            </a:extLst>
          </p:cNvPr>
          <p:cNvPicPr>
            <a:picLocks noChangeAspect="1"/>
          </p:cNvPicPr>
          <p:nvPr/>
        </p:nvPicPr>
        <p:blipFill>
          <a:blip r:embed="rId7" cstate="print"/>
          <a:stretch>
            <a:fillRect/>
          </a:stretch>
        </p:blipFill>
        <p:spPr>
          <a:xfrm>
            <a:off x="8148983" y="3983823"/>
            <a:ext cx="601961" cy="165042"/>
          </a:xfrm>
          <a:prstGeom prst="rect">
            <a:avLst/>
          </a:prstGeom>
        </p:spPr>
      </p:pic>
      <p:sp>
        <p:nvSpPr>
          <p:cNvPr id="30" name="Rectangle 29">
            <a:extLst>
              <a:ext uri="{FF2B5EF4-FFF2-40B4-BE49-F238E27FC236}">
                <a16:creationId xmlns:a16="http://schemas.microsoft.com/office/drawing/2014/main" xmlns="" id="{2E90EE79-0D5C-46F8-984B-2C64EC4829C7}"/>
              </a:ext>
            </a:extLst>
          </p:cNvPr>
          <p:cNvSpPr/>
          <p:nvPr/>
        </p:nvSpPr>
        <p:spPr>
          <a:xfrm>
            <a:off x="6630190" y="4581388"/>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sp>
        <p:nvSpPr>
          <p:cNvPr id="31" name="ZoneTexte 30">
            <a:extLst>
              <a:ext uri="{FF2B5EF4-FFF2-40B4-BE49-F238E27FC236}">
                <a16:creationId xmlns:a16="http://schemas.microsoft.com/office/drawing/2014/main" xmlns="" id="{14E33A58-A07B-4E0E-9A28-2EA7DBD72539}"/>
              </a:ext>
            </a:extLst>
          </p:cNvPr>
          <p:cNvSpPr txBox="1"/>
          <p:nvPr/>
        </p:nvSpPr>
        <p:spPr>
          <a:xfrm>
            <a:off x="6614577" y="4126512"/>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pic>
        <p:nvPicPr>
          <p:cNvPr id="32" name="Picture 22" descr="Fichier:Logo Carrefour.svg — Wikipédia">
            <a:extLst>
              <a:ext uri="{FF2B5EF4-FFF2-40B4-BE49-F238E27FC236}">
                <a16:creationId xmlns:a16="http://schemas.microsoft.com/office/drawing/2014/main" xmlns="" id="{8E19786F-A601-4F5A-8A48-7B4A290427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60764" y="4581388"/>
            <a:ext cx="351746" cy="2818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Connecteur droit avec flèche 33">
            <a:extLst>
              <a:ext uri="{FF2B5EF4-FFF2-40B4-BE49-F238E27FC236}">
                <a16:creationId xmlns:a16="http://schemas.microsoft.com/office/drawing/2014/main" xmlns="" id="{559B3EA2-45E2-4590-BD16-675359EEBE90}"/>
              </a:ext>
            </a:extLst>
          </p:cNvPr>
          <p:cNvCxnSpPr>
            <a:cxnSpLocks/>
          </p:cNvCxnSpPr>
          <p:nvPr/>
        </p:nvCxnSpPr>
        <p:spPr>
          <a:xfrm>
            <a:off x="4710555" y="1550602"/>
            <a:ext cx="0" cy="290922"/>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xmlns="" id="{D56CC19B-F100-40E4-90C8-DAFE33A447DA}"/>
              </a:ext>
            </a:extLst>
          </p:cNvPr>
          <p:cNvCxnSpPr/>
          <p:nvPr/>
        </p:nvCxnSpPr>
        <p:spPr>
          <a:xfrm flipV="1">
            <a:off x="5303445" y="1514360"/>
            <a:ext cx="0" cy="259976"/>
          </a:xfrm>
          <a:prstGeom prst="straightConnector1">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xmlns="" id="{BB711B22-92D6-4E6F-83BC-1AB294D9649C}"/>
              </a:ext>
            </a:extLst>
          </p:cNvPr>
          <p:cNvCxnSpPr>
            <a:cxnSpLocks/>
          </p:cNvCxnSpPr>
          <p:nvPr/>
        </p:nvCxnSpPr>
        <p:spPr>
          <a:xfrm>
            <a:off x="5944626" y="1251717"/>
            <a:ext cx="564566" cy="18256"/>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07BF5134-4646-4872-83EC-13568C54E267}"/>
              </a:ext>
            </a:extLst>
          </p:cNvPr>
          <p:cNvSpPr/>
          <p:nvPr/>
        </p:nvSpPr>
        <p:spPr>
          <a:xfrm>
            <a:off x="3956802" y="3037799"/>
            <a:ext cx="1698851" cy="8543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Marchés = bourses de l’électricité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Calibri"/>
                <a:ea typeface="+mn-ea"/>
                <a:cs typeface="+mn-cs"/>
                <a:sym typeface="Wingdings" panose="05000000000000000000" pitchFamily="2" charset="2"/>
              </a:rPr>
              <a:t> Prix de gros</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4" name="Connecteur droit avec flèche 43">
            <a:extLst>
              <a:ext uri="{FF2B5EF4-FFF2-40B4-BE49-F238E27FC236}">
                <a16:creationId xmlns:a16="http://schemas.microsoft.com/office/drawing/2014/main" xmlns="" id="{F9613094-A611-4CB8-9B88-2202E2F69AAE}"/>
              </a:ext>
            </a:extLst>
          </p:cNvPr>
          <p:cNvCxnSpPr/>
          <p:nvPr/>
        </p:nvCxnSpPr>
        <p:spPr>
          <a:xfrm flipV="1">
            <a:off x="5517298" y="3646755"/>
            <a:ext cx="1051640"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11AF66B2-6C98-4F72-A2BF-4E492E958467}"/>
              </a:ext>
            </a:extLst>
          </p:cNvPr>
          <p:cNvSpPr txBox="1"/>
          <p:nvPr/>
        </p:nvSpPr>
        <p:spPr>
          <a:xfrm>
            <a:off x="5787124" y="4150105"/>
            <a:ext cx="989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EC775C"/>
                </a:solidFill>
                <a:effectLst/>
                <a:uLnTx/>
                <a:uFillTx/>
                <a:latin typeface="Calibri"/>
                <a:ea typeface="+mn-ea"/>
                <a:cs typeface="+mn-cs"/>
              </a:rPr>
              <a:t>TRADING</a:t>
            </a:r>
          </a:p>
        </p:txBody>
      </p:sp>
      <p:cxnSp>
        <p:nvCxnSpPr>
          <p:cNvPr id="48" name="Connecteur droit avec flèche 47">
            <a:extLst>
              <a:ext uri="{FF2B5EF4-FFF2-40B4-BE49-F238E27FC236}">
                <a16:creationId xmlns:a16="http://schemas.microsoft.com/office/drawing/2014/main" xmlns="" id="{988DC212-EE12-41D6-9403-D4117E6C88FE}"/>
              </a:ext>
            </a:extLst>
          </p:cNvPr>
          <p:cNvCxnSpPr>
            <a:cxnSpLocks/>
          </p:cNvCxnSpPr>
          <p:nvPr/>
        </p:nvCxnSpPr>
        <p:spPr>
          <a:xfrm>
            <a:off x="3237090" y="3620588"/>
            <a:ext cx="719712"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 name="Image 48">
            <a:extLst>
              <a:ext uri="{FF2B5EF4-FFF2-40B4-BE49-F238E27FC236}">
                <a16:creationId xmlns:a16="http://schemas.microsoft.com/office/drawing/2014/main" xmlns="" id="{5C3BB7F2-1676-4B0C-A355-D1D1EDDBB0F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47603" y="4030546"/>
            <a:ext cx="1810407" cy="1306138"/>
          </a:xfrm>
          <a:prstGeom prst="rect">
            <a:avLst/>
          </a:prstGeom>
        </p:spPr>
      </p:pic>
    </p:spTree>
    <p:extLst>
      <p:ext uri="{BB962C8B-B14F-4D97-AF65-F5344CB8AC3E}">
        <p14:creationId xmlns:p14="http://schemas.microsoft.com/office/powerpoint/2010/main" xmlns="" val="424078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7"/>
            <a:ext cx="2132301" cy="1587766"/>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8571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17057" y="195435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5359" y="1817223"/>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397514" y="248679"/>
            <a:ext cx="2588893"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9008533" y="1774336"/>
            <a:ext cx="1791566" cy="1239797"/>
          </a:xfrm>
          <a:prstGeom prst="bentConnector3">
            <a:avLst>
              <a:gd name="adj1" fmla="val 100094"/>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17227" y="731264"/>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26C07B92-B4D7-452E-92FC-2910D5610012}"/>
              </a:ext>
            </a:extLst>
          </p:cNvPr>
          <p:cNvSpPr/>
          <p:nvPr/>
        </p:nvSpPr>
        <p:spPr>
          <a:xfrm>
            <a:off x="6630190" y="391530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9" name="Image 28">
            <a:extLst>
              <a:ext uri="{FF2B5EF4-FFF2-40B4-BE49-F238E27FC236}">
                <a16:creationId xmlns:a16="http://schemas.microsoft.com/office/drawing/2014/main" xmlns="" id="{0C5ACAA8-E821-4E0B-A585-B9864659CC46}"/>
              </a:ext>
            </a:extLst>
          </p:cNvPr>
          <p:cNvPicPr>
            <a:picLocks noChangeAspect="1"/>
          </p:cNvPicPr>
          <p:nvPr/>
        </p:nvPicPr>
        <p:blipFill>
          <a:blip r:embed="rId7" cstate="print"/>
          <a:stretch>
            <a:fillRect/>
          </a:stretch>
        </p:blipFill>
        <p:spPr>
          <a:xfrm>
            <a:off x="8148983" y="3983823"/>
            <a:ext cx="601961" cy="165042"/>
          </a:xfrm>
          <a:prstGeom prst="rect">
            <a:avLst/>
          </a:prstGeom>
        </p:spPr>
      </p:pic>
      <p:sp>
        <p:nvSpPr>
          <p:cNvPr id="30" name="Rectangle 29">
            <a:extLst>
              <a:ext uri="{FF2B5EF4-FFF2-40B4-BE49-F238E27FC236}">
                <a16:creationId xmlns:a16="http://schemas.microsoft.com/office/drawing/2014/main" xmlns="" id="{2E90EE79-0D5C-46F8-984B-2C64EC4829C7}"/>
              </a:ext>
            </a:extLst>
          </p:cNvPr>
          <p:cNvSpPr/>
          <p:nvPr/>
        </p:nvSpPr>
        <p:spPr>
          <a:xfrm>
            <a:off x="6630190" y="4581388"/>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sp>
        <p:nvSpPr>
          <p:cNvPr id="31" name="ZoneTexte 30">
            <a:extLst>
              <a:ext uri="{FF2B5EF4-FFF2-40B4-BE49-F238E27FC236}">
                <a16:creationId xmlns:a16="http://schemas.microsoft.com/office/drawing/2014/main" xmlns="" id="{14E33A58-A07B-4E0E-9A28-2EA7DBD72539}"/>
              </a:ext>
            </a:extLst>
          </p:cNvPr>
          <p:cNvSpPr txBox="1"/>
          <p:nvPr/>
        </p:nvSpPr>
        <p:spPr>
          <a:xfrm>
            <a:off x="6614577" y="4126512"/>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pic>
        <p:nvPicPr>
          <p:cNvPr id="32" name="Picture 22" descr="Fichier:Logo Carrefour.svg — Wikipédia">
            <a:extLst>
              <a:ext uri="{FF2B5EF4-FFF2-40B4-BE49-F238E27FC236}">
                <a16:creationId xmlns:a16="http://schemas.microsoft.com/office/drawing/2014/main" xmlns="" id="{8E19786F-A601-4F5A-8A48-7B4A290427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60764" y="4581388"/>
            <a:ext cx="351746" cy="2818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Connecteur droit avec flèche 33">
            <a:extLst>
              <a:ext uri="{FF2B5EF4-FFF2-40B4-BE49-F238E27FC236}">
                <a16:creationId xmlns:a16="http://schemas.microsoft.com/office/drawing/2014/main" xmlns="" id="{559B3EA2-45E2-4590-BD16-675359EEBE90}"/>
              </a:ext>
            </a:extLst>
          </p:cNvPr>
          <p:cNvCxnSpPr>
            <a:cxnSpLocks/>
          </p:cNvCxnSpPr>
          <p:nvPr/>
        </p:nvCxnSpPr>
        <p:spPr>
          <a:xfrm>
            <a:off x="4710555" y="1550602"/>
            <a:ext cx="0" cy="290922"/>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xmlns="" id="{D56CC19B-F100-40E4-90C8-DAFE33A447DA}"/>
              </a:ext>
            </a:extLst>
          </p:cNvPr>
          <p:cNvCxnSpPr/>
          <p:nvPr/>
        </p:nvCxnSpPr>
        <p:spPr>
          <a:xfrm flipV="1">
            <a:off x="5303445" y="1514360"/>
            <a:ext cx="0" cy="259976"/>
          </a:xfrm>
          <a:prstGeom prst="straightConnector1">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xmlns="" id="{BB711B22-92D6-4E6F-83BC-1AB294D9649C}"/>
              </a:ext>
            </a:extLst>
          </p:cNvPr>
          <p:cNvCxnSpPr>
            <a:cxnSpLocks/>
          </p:cNvCxnSpPr>
          <p:nvPr/>
        </p:nvCxnSpPr>
        <p:spPr>
          <a:xfrm>
            <a:off x="5944626" y="1251717"/>
            <a:ext cx="564566" cy="18256"/>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07BF5134-4646-4872-83EC-13568C54E267}"/>
              </a:ext>
            </a:extLst>
          </p:cNvPr>
          <p:cNvSpPr/>
          <p:nvPr/>
        </p:nvSpPr>
        <p:spPr>
          <a:xfrm>
            <a:off x="3956802" y="3037799"/>
            <a:ext cx="1698851" cy="8543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Marchés = bourses de l’électricité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Calibri"/>
                <a:ea typeface="+mn-ea"/>
                <a:cs typeface="+mn-cs"/>
                <a:sym typeface="Wingdings" panose="05000000000000000000" pitchFamily="2" charset="2"/>
              </a:rPr>
              <a:t> Prix de gros</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4" name="Connecteur droit avec flèche 43">
            <a:extLst>
              <a:ext uri="{FF2B5EF4-FFF2-40B4-BE49-F238E27FC236}">
                <a16:creationId xmlns:a16="http://schemas.microsoft.com/office/drawing/2014/main" xmlns="" id="{F9613094-A611-4CB8-9B88-2202E2F69AAE}"/>
              </a:ext>
            </a:extLst>
          </p:cNvPr>
          <p:cNvCxnSpPr/>
          <p:nvPr/>
        </p:nvCxnSpPr>
        <p:spPr>
          <a:xfrm flipV="1">
            <a:off x="5517298" y="3646755"/>
            <a:ext cx="1051640"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11AF66B2-6C98-4F72-A2BF-4E492E958467}"/>
              </a:ext>
            </a:extLst>
          </p:cNvPr>
          <p:cNvSpPr txBox="1"/>
          <p:nvPr/>
        </p:nvSpPr>
        <p:spPr>
          <a:xfrm>
            <a:off x="5633374" y="4131131"/>
            <a:ext cx="989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EC775C"/>
                </a:solidFill>
                <a:effectLst/>
                <a:uLnTx/>
                <a:uFillTx/>
                <a:latin typeface="Calibri"/>
                <a:ea typeface="+mn-ea"/>
                <a:cs typeface="+mn-cs"/>
              </a:rPr>
              <a:t>TRADING</a:t>
            </a:r>
          </a:p>
        </p:txBody>
      </p:sp>
      <p:cxnSp>
        <p:nvCxnSpPr>
          <p:cNvPr id="48" name="Connecteur droit avec flèche 47">
            <a:extLst>
              <a:ext uri="{FF2B5EF4-FFF2-40B4-BE49-F238E27FC236}">
                <a16:creationId xmlns:a16="http://schemas.microsoft.com/office/drawing/2014/main" xmlns="" id="{988DC212-EE12-41D6-9403-D4117E6C88FE}"/>
              </a:ext>
            </a:extLst>
          </p:cNvPr>
          <p:cNvCxnSpPr>
            <a:cxnSpLocks/>
          </p:cNvCxnSpPr>
          <p:nvPr/>
        </p:nvCxnSpPr>
        <p:spPr>
          <a:xfrm>
            <a:off x="3237090" y="3620588"/>
            <a:ext cx="719712"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 name="Image 48">
            <a:extLst>
              <a:ext uri="{FF2B5EF4-FFF2-40B4-BE49-F238E27FC236}">
                <a16:creationId xmlns:a16="http://schemas.microsoft.com/office/drawing/2014/main" xmlns="" id="{5C3BB7F2-1676-4B0C-A355-D1D1EDDBB0F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47603" y="4030546"/>
            <a:ext cx="1810407" cy="1306138"/>
          </a:xfrm>
          <a:prstGeom prst="rect">
            <a:avLst/>
          </a:prstGeom>
        </p:spPr>
      </p:pic>
      <p:pic>
        <p:nvPicPr>
          <p:cNvPr id="58" name="Picture 6" descr="Fichier:Logo TotalEnergies.svg — Wikipédia">
            <a:extLst>
              <a:ext uri="{FF2B5EF4-FFF2-40B4-BE49-F238E27FC236}">
                <a16:creationId xmlns:a16="http://schemas.microsoft.com/office/drawing/2014/main" xmlns="" id="{09AD4036-A206-44D0-9DD0-5A67CBD21B1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4183" y="2565505"/>
            <a:ext cx="657098" cy="519107"/>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Fichier:Engie logo.svg — Wikipédia">
            <a:extLst>
              <a:ext uri="{FF2B5EF4-FFF2-40B4-BE49-F238E27FC236}">
                <a16:creationId xmlns:a16="http://schemas.microsoft.com/office/drawing/2014/main" xmlns="" id="{41D5AF70-CBEB-40B0-B692-21D68FFFA70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4881" y="2637163"/>
            <a:ext cx="701388" cy="236134"/>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10" descr="Fichier:CNR.png — Wikipédia">
            <a:extLst>
              <a:ext uri="{FF2B5EF4-FFF2-40B4-BE49-F238E27FC236}">
                <a16:creationId xmlns:a16="http://schemas.microsoft.com/office/drawing/2014/main" xmlns="" id="{3D3C06DC-C623-47EC-8024-771E73CEBC7E}"/>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83896" y="2286763"/>
            <a:ext cx="804235" cy="217626"/>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Rectangle 64">
            <a:extLst>
              <a:ext uri="{FF2B5EF4-FFF2-40B4-BE49-F238E27FC236}">
                <a16:creationId xmlns:a16="http://schemas.microsoft.com/office/drawing/2014/main" xmlns="" id="{2CF8BD1B-2B92-4DA6-89E4-F4DF1BE15ED1}"/>
              </a:ext>
            </a:extLst>
          </p:cNvPr>
          <p:cNvSpPr/>
          <p:nvPr/>
        </p:nvSpPr>
        <p:spPr>
          <a:xfrm>
            <a:off x="1492760" y="2298988"/>
            <a:ext cx="1832088" cy="5743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68" name="Rectangle 67">
            <a:extLst>
              <a:ext uri="{FF2B5EF4-FFF2-40B4-BE49-F238E27FC236}">
                <a16:creationId xmlns:a16="http://schemas.microsoft.com/office/drawing/2014/main" xmlns="" id="{B3836D87-599F-4E35-91CC-FD64E86F7511}"/>
              </a:ext>
            </a:extLst>
          </p:cNvPr>
          <p:cNvSpPr/>
          <p:nvPr/>
        </p:nvSpPr>
        <p:spPr>
          <a:xfrm>
            <a:off x="100973" y="1"/>
            <a:ext cx="3457706" cy="533668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xmlns="" val="59532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7"/>
            <a:ext cx="2132301" cy="1587766"/>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8571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17057" y="195435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5359" y="1817223"/>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397514" y="248679"/>
            <a:ext cx="2588893"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9008533" y="1774336"/>
            <a:ext cx="1791566" cy="1239797"/>
          </a:xfrm>
          <a:prstGeom prst="bentConnector3">
            <a:avLst>
              <a:gd name="adj1" fmla="val 100094"/>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17227" y="746966"/>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26C07B92-B4D7-452E-92FC-2910D5610012}"/>
              </a:ext>
            </a:extLst>
          </p:cNvPr>
          <p:cNvSpPr/>
          <p:nvPr/>
        </p:nvSpPr>
        <p:spPr>
          <a:xfrm>
            <a:off x="6630190" y="391530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9" name="Image 28">
            <a:extLst>
              <a:ext uri="{FF2B5EF4-FFF2-40B4-BE49-F238E27FC236}">
                <a16:creationId xmlns:a16="http://schemas.microsoft.com/office/drawing/2014/main" xmlns="" id="{0C5ACAA8-E821-4E0B-A585-B9864659CC46}"/>
              </a:ext>
            </a:extLst>
          </p:cNvPr>
          <p:cNvPicPr>
            <a:picLocks noChangeAspect="1"/>
          </p:cNvPicPr>
          <p:nvPr/>
        </p:nvPicPr>
        <p:blipFill>
          <a:blip r:embed="rId7" cstate="print"/>
          <a:stretch>
            <a:fillRect/>
          </a:stretch>
        </p:blipFill>
        <p:spPr>
          <a:xfrm>
            <a:off x="8148983" y="3983823"/>
            <a:ext cx="601961" cy="165042"/>
          </a:xfrm>
          <a:prstGeom prst="rect">
            <a:avLst/>
          </a:prstGeom>
        </p:spPr>
      </p:pic>
      <p:sp>
        <p:nvSpPr>
          <p:cNvPr id="30" name="Rectangle 29">
            <a:extLst>
              <a:ext uri="{FF2B5EF4-FFF2-40B4-BE49-F238E27FC236}">
                <a16:creationId xmlns:a16="http://schemas.microsoft.com/office/drawing/2014/main" xmlns="" id="{2E90EE79-0D5C-46F8-984B-2C64EC4829C7}"/>
              </a:ext>
            </a:extLst>
          </p:cNvPr>
          <p:cNvSpPr/>
          <p:nvPr/>
        </p:nvSpPr>
        <p:spPr>
          <a:xfrm>
            <a:off x="6630190" y="4581388"/>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sp>
        <p:nvSpPr>
          <p:cNvPr id="31" name="ZoneTexte 30">
            <a:extLst>
              <a:ext uri="{FF2B5EF4-FFF2-40B4-BE49-F238E27FC236}">
                <a16:creationId xmlns:a16="http://schemas.microsoft.com/office/drawing/2014/main" xmlns="" id="{14E33A58-A07B-4E0E-9A28-2EA7DBD72539}"/>
              </a:ext>
            </a:extLst>
          </p:cNvPr>
          <p:cNvSpPr txBox="1"/>
          <p:nvPr/>
        </p:nvSpPr>
        <p:spPr>
          <a:xfrm>
            <a:off x="6614577" y="4126512"/>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pic>
        <p:nvPicPr>
          <p:cNvPr id="32" name="Picture 22" descr="Fichier:Logo Carrefour.svg — Wikipédia">
            <a:extLst>
              <a:ext uri="{FF2B5EF4-FFF2-40B4-BE49-F238E27FC236}">
                <a16:creationId xmlns:a16="http://schemas.microsoft.com/office/drawing/2014/main" xmlns="" id="{8E19786F-A601-4F5A-8A48-7B4A290427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60764" y="4581388"/>
            <a:ext cx="351746" cy="2818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Connecteur droit avec flèche 33">
            <a:extLst>
              <a:ext uri="{FF2B5EF4-FFF2-40B4-BE49-F238E27FC236}">
                <a16:creationId xmlns:a16="http://schemas.microsoft.com/office/drawing/2014/main" xmlns="" id="{559B3EA2-45E2-4590-BD16-675359EEBE90}"/>
              </a:ext>
            </a:extLst>
          </p:cNvPr>
          <p:cNvCxnSpPr>
            <a:cxnSpLocks/>
          </p:cNvCxnSpPr>
          <p:nvPr/>
        </p:nvCxnSpPr>
        <p:spPr>
          <a:xfrm>
            <a:off x="4710555" y="1550602"/>
            <a:ext cx="0" cy="290922"/>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xmlns="" id="{D56CC19B-F100-40E4-90C8-DAFE33A447DA}"/>
              </a:ext>
            </a:extLst>
          </p:cNvPr>
          <p:cNvCxnSpPr/>
          <p:nvPr/>
        </p:nvCxnSpPr>
        <p:spPr>
          <a:xfrm flipV="1">
            <a:off x="5303445" y="1514360"/>
            <a:ext cx="0" cy="259976"/>
          </a:xfrm>
          <a:prstGeom prst="straightConnector1">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xmlns="" id="{BB711B22-92D6-4E6F-83BC-1AB294D9649C}"/>
              </a:ext>
            </a:extLst>
          </p:cNvPr>
          <p:cNvCxnSpPr>
            <a:cxnSpLocks/>
          </p:cNvCxnSpPr>
          <p:nvPr/>
        </p:nvCxnSpPr>
        <p:spPr>
          <a:xfrm>
            <a:off x="5944626" y="1251717"/>
            <a:ext cx="564566" cy="18256"/>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07BF5134-4646-4872-83EC-13568C54E267}"/>
              </a:ext>
            </a:extLst>
          </p:cNvPr>
          <p:cNvSpPr/>
          <p:nvPr/>
        </p:nvSpPr>
        <p:spPr>
          <a:xfrm>
            <a:off x="3974723" y="3222765"/>
            <a:ext cx="1698851" cy="8543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Marchés = bourses de l’électricité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Calibri"/>
                <a:ea typeface="+mn-ea"/>
                <a:cs typeface="+mn-cs"/>
                <a:sym typeface="Wingdings" panose="05000000000000000000" pitchFamily="2" charset="2"/>
              </a:rPr>
              <a:t> Prix de gros</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4" name="Connecteur droit avec flèche 43">
            <a:extLst>
              <a:ext uri="{FF2B5EF4-FFF2-40B4-BE49-F238E27FC236}">
                <a16:creationId xmlns:a16="http://schemas.microsoft.com/office/drawing/2014/main" xmlns="" id="{F9613094-A611-4CB8-9B88-2202E2F69AAE}"/>
              </a:ext>
            </a:extLst>
          </p:cNvPr>
          <p:cNvCxnSpPr/>
          <p:nvPr/>
        </p:nvCxnSpPr>
        <p:spPr>
          <a:xfrm flipV="1">
            <a:off x="5517298" y="3646755"/>
            <a:ext cx="1051640"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11AF66B2-6C98-4F72-A2BF-4E492E958467}"/>
              </a:ext>
            </a:extLst>
          </p:cNvPr>
          <p:cNvSpPr txBox="1"/>
          <p:nvPr/>
        </p:nvSpPr>
        <p:spPr>
          <a:xfrm>
            <a:off x="5633374" y="4131131"/>
            <a:ext cx="989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EC775C"/>
                </a:solidFill>
                <a:effectLst/>
                <a:uLnTx/>
                <a:uFillTx/>
                <a:latin typeface="Calibri"/>
                <a:ea typeface="+mn-ea"/>
                <a:cs typeface="+mn-cs"/>
              </a:rPr>
              <a:t>TRADING</a:t>
            </a:r>
          </a:p>
        </p:txBody>
      </p:sp>
      <p:cxnSp>
        <p:nvCxnSpPr>
          <p:cNvPr id="48" name="Connecteur droit avec flèche 47">
            <a:extLst>
              <a:ext uri="{FF2B5EF4-FFF2-40B4-BE49-F238E27FC236}">
                <a16:creationId xmlns:a16="http://schemas.microsoft.com/office/drawing/2014/main" xmlns="" id="{988DC212-EE12-41D6-9403-D4117E6C88FE}"/>
              </a:ext>
            </a:extLst>
          </p:cNvPr>
          <p:cNvCxnSpPr>
            <a:cxnSpLocks/>
          </p:cNvCxnSpPr>
          <p:nvPr/>
        </p:nvCxnSpPr>
        <p:spPr>
          <a:xfrm>
            <a:off x="3237090" y="3620588"/>
            <a:ext cx="719712"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 name="Image 48">
            <a:extLst>
              <a:ext uri="{FF2B5EF4-FFF2-40B4-BE49-F238E27FC236}">
                <a16:creationId xmlns:a16="http://schemas.microsoft.com/office/drawing/2014/main" xmlns="" id="{5C3BB7F2-1676-4B0C-A355-D1D1EDDBB0F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65524" y="4215512"/>
            <a:ext cx="1810407" cy="1306138"/>
          </a:xfrm>
          <a:prstGeom prst="rect">
            <a:avLst/>
          </a:prstGeom>
        </p:spPr>
      </p:pic>
      <p:sp>
        <p:nvSpPr>
          <p:cNvPr id="54" name="Rectangle 53">
            <a:extLst>
              <a:ext uri="{FF2B5EF4-FFF2-40B4-BE49-F238E27FC236}">
                <a16:creationId xmlns:a16="http://schemas.microsoft.com/office/drawing/2014/main" xmlns="" id="{902BB38A-822B-4065-B2A0-D46A9ABB8AF8}"/>
              </a:ext>
            </a:extLst>
          </p:cNvPr>
          <p:cNvSpPr/>
          <p:nvPr/>
        </p:nvSpPr>
        <p:spPr>
          <a:xfrm>
            <a:off x="1525542" y="3024548"/>
            <a:ext cx="1832088" cy="864210"/>
          </a:xfrm>
          <a:prstGeom prst="rect">
            <a:avLst/>
          </a:prstGeom>
          <a:solidFill>
            <a:schemeClr val="bg2">
              <a:lumMod val="75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Nouvelle production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Fossile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Éolien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Solaire</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8" name="Picture 6" descr="Fichier:Logo TotalEnergies.svg — Wikipédia">
            <a:extLst>
              <a:ext uri="{FF2B5EF4-FFF2-40B4-BE49-F238E27FC236}">
                <a16:creationId xmlns:a16="http://schemas.microsoft.com/office/drawing/2014/main" xmlns="" id="{09AD4036-A206-44D0-9DD0-5A67CBD21B1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4183" y="2565505"/>
            <a:ext cx="657098" cy="519107"/>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Fichier:Engie logo.svg — Wikipédia">
            <a:extLst>
              <a:ext uri="{FF2B5EF4-FFF2-40B4-BE49-F238E27FC236}">
                <a16:creationId xmlns:a16="http://schemas.microsoft.com/office/drawing/2014/main" xmlns="" id="{41D5AF70-CBEB-40B0-B692-21D68FFFA70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4881" y="2637163"/>
            <a:ext cx="701388" cy="236134"/>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10" descr="Fichier:CNR.png — Wikipédia">
            <a:extLst>
              <a:ext uri="{FF2B5EF4-FFF2-40B4-BE49-F238E27FC236}">
                <a16:creationId xmlns:a16="http://schemas.microsoft.com/office/drawing/2014/main" xmlns="" id="{3D3C06DC-C623-47EC-8024-771E73CEBC7E}"/>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83896" y="2286763"/>
            <a:ext cx="804235" cy="217626"/>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12" descr="Fichier:Vattenfall logo2.svg — Wikipédia">
            <a:extLst>
              <a:ext uri="{FF2B5EF4-FFF2-40B4-BE49-F238E27FC236}">
                <a16:creationId xmlns:a16="http://schemas.microsoft.com/office/drawing/2014/main" xmlns="" id="{7B257145-3776-433D-91FC-F548851E9B67}"/>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0436" y="3248510"/>
            <a:ext cx="1134058" cy="174834"/>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Image 61">
            <a:extLst>
              <a:ext uri="{FF2B5EF4-FFF2-40B4-BE49-F238E27FC236}">
                <a16:creationId xmlns:a16="http://schemas.microsoft.com/office/drawing/2014/main" xmlns="" id="{DB1D2774-5B1E-4D0E-ACD8-2A2593E348AF}"/>
              </a:ext>
            </a:extLst>
          </p:cNvPr>
          <p:cNvPicPr>
            <a:picLocks noChangeAspect="1"/>
          </p:cNvPicPr>
          <p:nvPr/>
        </p:nvPicPr>
        <p:blipFill>
          <a:blip r:embed="rId14" cstate="print"/>
          <a:stretch>
            <a:fillRect/>
          </a:stretch>
        </p:blipFill>
        <p:spPr>
          <a:xfrm>
            <a:off x="228785" y="3646755"/>
            <a:ext cx="994511" cy="242003"/>
          </a:xfrm>
          <a:prstGeom prst="rect">
            <a:avLst/>
          </a:prstGeom>
        </p:spPr>
      </p:pic>
      <p:sp>
        <p:nvSpPr>
          <p:cNvPr id="65" name="Rectangle 64">
            <a:extLst>
              <a:ext uri="{FF2B5EF4-FFF2-40B4-BE49-F238E27FC236}">
                <a16:creationId xmlns:a16="http://schemas.microsoft.com/office/drawing/2014/main" xmlns="" id="{2CF8BD1B-2B92-4DA6-89E4-F4DF1BE15ED1}"/>
              </a:ext>
            </a:extLst>
          </p:cNvPr>
          <p:cNvSpPr/>
          <p:nvPr/>
        </p:nvSpPr>
        <p:spPr>
          <a:xfrm>
            <a:off x="1492760" y="2298987"/>
            <a:ext cx="1832088" cy="55967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68" name="Rectangle 67">
            <a:extLst>
              <a:ext uri="{FF2B5EF4-FFF2-40B4-BE49-F238E27FC236}">
                <a16:creationId xmlns:a16="http://schemas.microsoft.com/office/drawing/2014/main" xmlns="" id="{B3836D87-599F-4E35-91CC-FD64E86F7511}"/>
              </a:ext>
            </a:extLst>
          </p:cNvPr>
          <p:cNvSpPr/>
          <p:nvPr/>
        </p:nvSpPr>
        <p:spPr>
          <a:xfrm>
            <a:off x="100973" y="1"/>
            <a:ext cx="3457706" cy="533668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xmlns="" id="{2D1F4152-81F8-4010-9964-E0533F4F0238}"/>
              </a:ext>
            </a:extLst>
          </p:cNvPr>
          <p:cNvSpPr/>
          <p:nvPr/>
        </p:nvSpPr>
        <p:spPr>
          <a:xfrm>
            <a:off x="3938181" y="5818160"/>
            <a:ext cx="1934731" cy="3385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Acteurs financiers</a:t>
            </a:r>
          </a:p>
        </p:txBody>
      </p:sp>
      <p:cxnSp>
        <p:nvCxnSpPr>
          <p:cNvPr id="55" name="Connecteur droit avec flèche 54">
            <a:extLst>
              <a:ext uri="{FF2B5EF4-FFF2-40B4-BE49-F238E27FC236}">
                <a16:creationId xmlns:a16="http://schemas.microsoft.com/office/drawing/2014/main" xmlns="" id="{A92D5BB3-B00C-4F6A-B09C-3120B4640CDC}"/>
              </a:ext>
            </a:extLst>
          </p:cNvPr>
          <p:cNvCxnSpPr>
            <a:cxnSpLocks/>
          </p:cNvCxnSpPr>
          <p:nvPr/>
        </p:nvCxnSpPr>
        <p:spPr>
          <a:xfrm>
            <a:off x="4858414" y="5311688"/>
            <a:ext cx="0" cy="321506"/>
          </a:xfrm>
          <a:prstGeom prst="straightConnector1">
            <a:avLst/>
          </a:prstGeom>
          <a:ln w="22225">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xmlns="" id="{C4A55141-5DE2-4D9B-B6E3-B5E91ADA6C6B}"/>
              </a:ext>
            </a:extLst>
          </p:cNvPr>
          <p:cNvSpPr txBox="1"/>
          <p:nvPr/>
        </p:nvSpPr>
        <p:spPr>
          <a:xfrm>
            <a:off x="3795952" y="6255997"/>
            <a:ext cx="2588893"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Courtiers, agrégateurs, Responsables d’équilibre.. .</a:t>
            </a:r>
          </a:p>
        </p:txBody>
      </p:sp>
    </p:spTree>
    <p:extLst>
      <p:ext uri="{BB962C8B-B14F-4D97-AF65-F5344CB8AC3E}">
        <p14:creationId xmlns:p14="http://schemas.microsoft.com/office/powerpoint/2010/main" xmlns="" val="308121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7"/>
            <a:ext cx="2132301" cy="1587766"/>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8571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17057" y="195435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5359" y="1817223"/>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397514" y="248679"/>
            <a:ext cx="2588893"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9008533" y="1774336"/>
            <a:ext cx="1791566" cy="1239797"/>
          </a:xfrm>
          <a:prstGeom prst="bentConnector3">
            <a:avLst>
              <a:gd name="adj1" fmla="val 100094"/>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4565" y="746966"/>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26C07B92-B4D7-452E-92FC-2910D5610012}"/>
              </a:ext>
            </a:extLst>
          </p:cNvPr>
          <p:cNvSpPr/>
          <p:nvPr/>
        </p:nvSpPr>
        <p:spPr>
          <a:xfrm>
            <a:off x="6630190" y="391530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9" name="Image 28">
            <a:extLst>
              <a:ext uri="{FF2B5EF4-FFF2-40B4-BE49-F238E27FC236}">
                <a16:creationId xmlns:a16="http://schemas.microsoft.com/office/drawing/2014/main" xmlns="" id="{0C5ACAA8-E821-4E0B-A585-B9864659CC46}"/>
              </a:ext>
            </a:extLst>
          </p:cNvPr>
          <p:cNvPicPr>
            <a:picLocks noChangeAspect="1"/>
          </p:cNvPicPr>
          <p:nvPr/>
        </p:nvPicPr>
        <p:blipFill>
          <a:blip r:embed="rId7" cstate="print"/>
          <a:stretch>
            <a:fillRect/>
          </a:stretch>
        </p:blipFill>
        <p:spPr>
          <a:xfrm>
            <a:off x="8148983" y="3983823"/>
            <a:ext cx="601961" cy="165042"/>
          </a:xfrm>
          <a:prstGeom prst="rect">
            <a:avLst/>
          </a:prstGeom>
        </p:spPr>
      </p:pic>
      <p:sp>
        <p:nvSpPr>
          <p:cNvPr id="30" name="Rectangle 29">
            <a:extLst>
              <a:ext uri="{FF2B5EF4-FFF2-40B4-BE49-F238E27FC236}">
                <a16:creationId xmlns:a16="http://schemas.microsoft.com/office/drawing/2014/main" xmlns="" id="{2E90EE79-0D5C-46F8-984B-2C64EC4829C7}"/>
              </a:ext>
            </a:extLst>
          </p:cNvPr>
          <p:cNvSpPr/>
          <p:nvPr/>
        </p:nvSpPr>
        <p:spPr>
          <a:xfrm>
            <a:off x="6630190" y="4581388"/>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sp>
        <p:nvSpPr>
          <p:cNvPr id="31" name="ZoneTexte 30">
            <a:extLst>
              <a:ext uri="{FF2B5EF4-FFF2-40B4-BE49-F238E27FC236}">
                <a16:creationId xmlns:a16="http://schemas.microsoft.com/office/drawing/2014/main" xmlns="" id="{14E33A58-A07B-4E0E-9A28-2EA7DBD72539}"/>
              </a:ext>
            </a:extLst>
          </p:cNvPr>
          <p:cNvSpPr txBox="1"/>
          <p:nvPr/>
        </p:nvSpPr>
        <p:spPr>
          <a:xfrm>
            <a:off x="6614577" y="4126512"/>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pic>
        <p:nvPicPr>
          <p:cNvPr id="32" name="Picture 22" descr="Fichier:Logo Carrefour.svg — Wikipédia">
            <a:extLst>
              <a:ext uri="{FF2B5EF4-FFF2-40B4-BE49-F238E27FC236}">
                <a16:creationId xmlns:a16="http://schemas.microsoft.com/office/drawing/2014/main" xmlns="" id="{8E19786F-A601-4F5A-8A48-7B4A290427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60764" y="4581388"/>
            <a:ext cx="351746" cy="2818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Connecteur droit avec flèche 33">
            <a:extLst>
              <a:ext uri="{FF2B5EF4-FFF2-40B4-BE49-F238E27FC236}">
                <a16:creationId xmlns:a16="http://schemas.microsoft.com/office/drawing/2014/main" xmlns="" id="{559B3EA2-45E2-4590-BD16-675359EEBE90}"/>
              </a:ext>
            </a:extLst>
          </p:cNvPr>
          <p:cNvCxnSpPr>
            <a:cxnSpLocks/>
          </p:cNvCxnSpPr>
          <p:nvPr/>
        </p:nvCxnSpPr>
        <p:spPr>
          <a:xfrm>
            <a:off x="4710555" y="1550602"/>
            <a:ext cx="0" cy="290922"/>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xmlns="" id="{D56CC19B-F100-40E4-90C8-DAFE33A447DA}"/>
              </a:ext>
            </a:extLst>
          </p:cNvPr>
          <p:cNvCxnSpPr/>
          <p:nvPr/>
        </p:nvCxnSpPr>
        <p:spPr>
          <a:xfrm flipV="1">
            <a:off x="5303445" y="1514360"/>
            <a:ext cx="0" cy="259976"/>
          </a:xfrm>
          <a:prstGeom prst="straightConnector1">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xmlns="" id="{BB711B22-92D6-4E6F-83BC-1AB294D9649C}"/>
              </a:ext>
            </a:extLst>
          </p:cNvPr>
          <p:cNvCxnSpPr>
            <a:cxnSpLocks/>
          </p:cNvCxnSpPr>
          <p:nvPr/>
        </p:nvCxnSpPr>
        <p:spPr>
          <a:xfrm>
            <a:off x="5944626" y="1251717"/>
            <a:ext cx="564566" cy="18256"/>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07BF5134-4646-4872-83EC-13568C54E267}"/>
              </a:ext>
            </a:extLst>
          </p:cNvPr>
          <p:cNvSpPr/>
          <p:nvPr/>
        </p:nvSpPr>
        <p:spPr>
          <a:xfrm>
            <a:off x="3974723" y="3222765"/>
            <a:ext cx="1698851" cy="8543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Marchés = bourses de l’électricité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Calibri"/>
                <a:ea typeface="+mn-ea"/>
                <a:cs typeface="+mn-cs"/>
                <a:sym typeface="Wingdings" panose="05000000000000000000" pitchFamily="2" charset="2"/>
              </a:rPr>
              <a:t> Prix de gros</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4" name="Connecteur droit avec flèche 43">
            <a:extLst>
              <a:ext uri="{FF2B5EF4-FFF2-40B4-BE49-F238E27FC236}">
                <a16:creationId xmlns:a16="http://schemas.microsoft.com/office/drawing/2014/main" xmlns="" id="{F9613094-A611-4CB8-9B88-2202E2F69AAE}"/>
              </a:ext>
            </a:extLst>
          </p:cNvPr>
          <p:cNvCxnSpPr/>
          <p:nvPr/>
        </p:nvCxnSpPr>
        <p:spPr>
          <a:xfrm flipV="1">
            <a:off x="5517298" y="3646755"/>
            <a:ext cx="1051640"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11AF66B2-6C98-4F72-A2BF-4E492E958467}"/>
              </a:ext>
            </a:extLst>
          </p:cNvPr>
          <p:cNvSpPr txBox="1"/>
          <p:nvPr/>
        </p:nvSpPr>
        <p:spPr>
          <a:xfrm>
            <a:off x="5633374" y="4131131"/>
            <a:ext cx="989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EC775C"/>
                </a:solidFill>
                <a:effectLst/>
                <a:uLnTx/>
                <a:uFillTx/>
                <a:latin typeface="Calibri"/>
                <a:ea typeface="+mn-ea"/>
                <a:cs typeface="+mn-cs"/>
              </a:rPr>
              <a:t>TRADING</a:t>
            </a:r>
          </a:p>
        </p:txBody>
      </p:sp>
      <p:cxnSp>
        <p:nvCxnSpPr>
          <p:cNvPr id="48" name="Connecteur droit avec flèche 47">
            <a:extLst>
              <a:ext uri="{FF2B5EF4-FFF2-40B4-BE49-F238E27FC236}">
                <a16:creationId xmlns:a16="http://schemas.microsoft.com/office/drawing/2014/main" xmlns="" id="{988DC212-EE12-41D6-9403-D4117E6C88FE}"/>
              </a:ext>
            </a:extLst>
          </p:cNvPr>
          <p:cNvCxnSpPr>
            <a:cxnSpLocks/>
          </p:cNvCxnSpPr>
          <p:nvPr/>
        </p:nvCxnSpPr>
        <p:spPr>
          <a:xfrm>
            <a:off x="3237090" y="3620588"/>
            <a:ext cx="719712"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 name="Image 48">
            <a:extLst>
              <a:ext uri="{FF2B5EF4-FFF2-40B4-BE49-F238E27FC236}">
                <a16:creationId xmlns:a16="http://schemas.microsoft.com/office/drawing/2014/main" xmlns="" id="{5C3BB7F2-1676-4B0C-A355-D1D1EDDBB0F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65524" y="4215512"/>
            <a:ext cx="1810407" cy="1306138"/>
          </a:xfrm>
          <a:prstGeom prst="rect">
            <a:avLst/>
          </a:prstGeom>
        </p:spPr>
      </p:pic>
      <p:sp>
        <p:nvSpPr>
          <p:cNvPr id="54" name="Rectangle 53">
            <a:extLst>
              <a:ext uri="{FF2B5EF4-FFF2-40B4-BE49-F238E27FC236}">
                <a16:creationId xmlns:a16="http://schemas.microsoft.com/office/drawing/2014/main" xmlns="" id="{902BB38A-822B-4065-B2A0-D46A9ABB8AF8}"/>
              </a:ext>
            </a:extLst>
          </p:cNvPr>
          <p:cNvSpPr/>
          <p:nvPr/>
        </p:nvSpPr>
        <p:spPr>
          <a:xfrm>
            <a:off x="1525542" y="3024548"/>
            <a:ext cx="1832088" cy="864210"/>
          </a:xfrm>
          <a:prstGeom prst="rect">
            <a:avLst/>
          </a:prstGeom>
          <a:solidFill>
            <a:schemeClr val="bg2">
              <a:lumMod val="75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Nouvelle production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Fossile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Éolien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Solaire</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8" name="Picture 6" descr="Fichier:Logo TotalEnergies.svg — Wikipédia">
            <a:extLst>
              <a:ext uri="{FF2B5EF4-FFF2-40B4-BE49-F238E27FC236}">
                <a16:creationId xmlns:a16="http://schemas.microsoft.com/office/drawing/2014/main" xmlns="" id="{09AD4036-A206-44D0-9DD0-5A67CBD21B1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4183" y="2565505"/>
            <a:ext cx="657098" cy="519107"/>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Fichier:Engie logo.svg — Wikipédia">
            <a:extLst>
              <a:ext uri="{FF2B5EF4-FFF2-40B4-BE49-F238E27FC236}">
                <a16:creationId xmlns:a16="http://schemas.microsoft.com/office/drawing/2014/main" xmlns="" id="{41D5AF70-CBEB-40B0-B692-21D68FFFA70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4881" y="2637163"/>
            <a:ext cx="701388" cy="236134"/>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10" descr="Fichier:CNR.png — Wikipédia">
            <a:extLst>
              <a:ext uri="{FF2B5EF4-FFF2-40B4-BE49-F238E27FC236}">
                <a16:creationId xmlns:a16="http://schemas.microsoft.com/office/drawing/2014/main" xmlns="" id="{3D3C06DC-C623-47EC-8024-771E73CEBC7E}"/>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83896" y="2286763"/>
            <a:ext cx="804235" cy="217626"/>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12" descr="Fichier:Vattenfall logo2.svg — Wikipédia">
            <a:extLst>
              <a:ext uri="{FF2B5EF4-FFF2-40B4-BE49-F238E27FC236}">
                <a16:creationId xmlns:a16="http://schemas.microsoft.com/office/drawing/2014/main" xmlns="" id="{7B257145-3776-433D-91FC-F548851E9B67}"/>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0436" y="3248510"/>
            <a:ext cx="1134058" cy="174834"/>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Image 61">
            <a:extLst>
              <a:ext uri="{FF2B5EF4-FFF2-40B4-BE49-F238E27FC236}">
                <a16:creationId xmlns:a16="http://schemas.microsoft.com/office/drawing/2014/main" xmlns="" id="{DB1D2774-5B1E-4D0E-ACD8-2A2593E348AF}"/>
              </a:ext>
            </a:extLst>
          </p:cNvPr>
          <p:cNvPicPr>
            <a:picLocks noChangeAspect="1"/>
          </p:cNvPicPr>
          <p:nvPr/>
        </p:nvPicPr>
        <p:blipFill>
          <a:blip r:embed="rId14" cstate="print"/>
          <a:stretch>
            <a:fillRect/>
          </a:stretch>
        </p:blipFill>
        <p:spPr>
          <a:xfrm>
            <a:off x="228785" y="3646755"/>
            <a:ext cx="994511" cy="242003"/>
          </a:xfrm>
          <a:prstGeom prst="rect">
            <a:avLst/>
          </a:prstGeom>
        </p:spPr>
      </p:pic>
      <p:sp>
        <p:nvSpPr>
          <p:cNvPr id="65" name="Rectangle 64">
            <a:extLst>
              <a:ext uri="{FF2B5EF4-FFF2-40B4-BE49-F238E27FC236}">
                <a16:creationId xmlns:a16="http://schemas.microsoft.com/office/drawing/2014/main" xmlns="" id="{2CF8BD1B-2B92-4DA6-89E4-F4DF1BE15ED1}"/>
              </a:ext>
            </a:extLst>
          </p:cNvPr>
          <p:cNvSpPr/>
          <p:nvPr/>
        </p:nvSpPr>
        <p:spPr>
          <a:xfrm>
            <a:off x="1492760" y="2298987"/>
            <a:ext cx="1832088" cy="55967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68" name="Rectangle 67">
            <a:extLst>
              <a:ext uri="{FF2B5EF4-FFF2-40B4-BE49-F238E27FC236}">
                <a16:creationId xmlns:a16="http://schemas.microsoft.com/office/drawing/2014/main" xmlns="" id="{B3836D87-599F-4E35-91CC-FD64E86F7511}"/>
              </a:ext>
            </a:extLst>
          </p:cNvPr>
          <p:cNvSpPr/>
          <p:nvPr/>
        </p:nvSpPr>
        <p:spPr>
          <a:xfrm>
            <a:off x="100973" y="1"/>
            <a:ext cx="3457706" cy="533668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xmlns="" id="{2D1F4152-81F8-4010-9964-E0533F4F0238}"/>
              </a:ext>
            </a:extLst>
          </p:cNvPr>
          <p:cNvSpPr/>
          <p:nvPr/>
        </p:nvSpPr>
        <p:spPr>
          <a:xfrm>
            <a:off x="3938181" y="5818160"/>
            <a:ext cx="1934731" cy="3385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Acteurs financiers</a:t>
            </a:r>
          </a:p>
        </p:txBody>
      </p:sp>
      <p:cxnSp>
        <p:nvCxnSpPr>
          <p:cNvPr id="55" name="Connecteur droit avec flèche 54">
            <a:extLst>
              <a:ext uri="{FF2B5EF4-FFF2-40B4-BE49-F238E27FC236}">
                <a16:creationId xmlns:a16="http://schemas.microsoft.com/office/drawing/2014/main" xmlns="" id="{A92D5BB3-B00C-4F6A-B09C-3120B4640CDC}"/>
              </a:ext>
            </a:extLst>
          </p:cNvPr>
          <p:cNvCxnSpPr>
            <a:cxnSpLocks/>
          </p:cNvCxnSpPr>
          <p:nvPr/>
        </p:nvCxnSpPr>
        <p:spPr>
          <a:xfrm>
            <a:off x="4858414" y="5311688"/>
            <a:ext cx="0" cy="321506"/>
          </a:xfrm>
          <a:prstGeom prst="straightConnector1">
            <a:avLst/>
          </a:prstGeom>
          <a:ln w="22225">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xmlns="" id="{C4A55141-5DE2-4D9B-B6E3-B5E91ADA6C6B}"/>
              </a:ext>
            </a:extLst>
          </p:cNvPr>
          <p:cNvSpPr txBox="1"/>
          <p:nvPr/>
        </p:nvSpPr>
        <p:spPr>
          <a:xfrm>
            <a:off x="3795952" y="6255997"/>
            <a:ext cx="2588893"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Courtiers, agrégateurs, Responsables d’équilibre.. .</a:t>
            </a:r>
          </a:p>
        </p:txBody>
      </p:sp>
      <p:cxnSp>
        <p:nvCxnSpPr>
          <p:cNvPr id="8" name="Connecteur : en angle 7">
            <a:extLst>
              <a:ext uri="{FF2B5EF4-FFF2-40B4-BE49-F238E27FC236}">
                <a16:creationId xmlns:a16="http://schemas.microsoft.com/office/drawing/2014/main" xmlns="" id="{3AFAF660-6F84-488B-BB2A-3F274F31FC56}"/>
              </a:ext>
            </a:extLst>
          </p:cNvPr>
          <p:cNvCxnSpPr>
            <a:cxnSpLocks/>
          </p:cNvCxnSpPr>
          <p:nvPr/>
        </p:nvCxnSpPr>
        <p:spPr>
          <a:xfrm rot="10800000">
            <a:off x="3433916" y="2163592"/>
            <a:ext cx="2913932" cy="913706"/>
          </a:xfrm>
          <a:prstGeom prst="bentConnector3">
            <a:avLst>
              <a:gd name="adj1" fmla="val 9242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0" name="ZoneTexte 69">
            <a:extLst>
              <a:ext uri="{FF2B5EF4-FFF2-40B4-BE49-F238E27FC236}">
                <a16:creationId xmlns:a16="http://schemas.microsoft.com/office/drawing/2014/main" xmlns="" id="{AB4DCF57-4633-447F-9E5E-50994B82B16C}"/>
              </a:ext>
            </a:extLst>
          </p:cNvPr>
          <p:cNvSpPr txBox="1"/>
          <p:nvPr/>
        </p:nvSpPr>
        <p:spPr>
          <a:xfrm>
            <a:off x="4313751" y="2780769"/>
            <a:ext cx="2162061" cy="3385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600" b="1" i="0" u="none" strike="noStrike" kern="1200" cap="none" spc="0" normalizeH="0" baseline="0" noProof="0" dirty="0">
                <a:ln>
                  <a:noFill/>
                </a:ln>
                <a:solidFill>
                  <a:srgbClr val="EC775C"/>
                </a:solidFill>
                <a:effectLst/>
                <a:uLnTx/>
                <a:uFillTx/>
                <a:latin typeface="Calibri"/>
                <a:ea typeface="+mn-ea"/>
                <a:cs typeface="+mn-cs"/>
              </a:rPr>
              <a:t>ARENH</a:t>
            </a:r>
          </a:p>
        </p:txBody>
      </p:sp>
      <p:graphicFrame>
        <p:nvGraphicFramePr>
          <p:cNvPr id="63" name="Graphique 62">
            <a:extLst>
              <a:ext uri="{FF2B5EF4-FFF2-40B4-BE49-F238E27FC236}">
                <a16:creationId xmlns:a16="http://schemas.microsoft.com/office/drawing/2014/main" xmlns="" id="{07413ECB-4DFA-405B-95A6-04E33F25DC60}"/>
              </a:ext>
            </a:extLst>
          </p:cNvPr>
          <p:cNvGraphicFramePr/>
          <p:nvPr>
            <p:extLst>
              <p:ext uri="{D42A27DB-BD31-4B8C-83A1-F6EECF244321}">
                <p14:modId xmlns:p14="http://schemas.microsoft.com/office/powerpoint/2010/main" xmlns="" val="3111455980"/>
              </p:ext>
            </p:extLst>
          </p:nvPr>
        </p:nvGraphicFramePr>
        <p:xfrm>
          <a:off x="10021668" y="3862094"/>
          <a:ext cx="1048502" cy="997195"/>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xmlns="" val="533069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7"/>
            <a:ext cx="2132301" cy="1587766"/>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8571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17057" y="195435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5359" y="1817223"/>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397514" y="248679"/>
            <a:ext cx="2588893"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9008533" y="1774336"/>
            <a:ext cx="1791566" cy="1239797"/>
          </a:xfrm>
          <a:prstGeom prst="bentConnector3">
            <a:avLst>
              <a:gd name="adj1" fmla="val 100094"/>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14971" y="761569"/>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26C07B92-B4D7-452E-92FC-2910D5610012}"/>
              </a:ext>
            </a:extLst>
          </p:cNvPr>
          <p:cNvSpPr/>
          <p:nvPr/>
        </p:nvSpPr>
        <p:spPr>
          <a:xfrm>
            <a:off x="6630190" y="391530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9" name="Image 28">
            <a:extLst>
              <a:ext uri="{FF2B5EF4-FFF2-40B4-BE49-F238E27FC236}">
                <a16:creationId xmlns:a16="http://schemas.microsoft.com/office/drawing/2014/main" xmlns="" id="{0C5ACAA8-E821-4E0B-A585-B9864659CC46}"/>
              </a:ext>
            </a:extLst>
          </p:cNvPr>
          <p:cNvPicPr>
            <a:picLocks noChangeAspect="1"/>
          </p:cNvPicPr>
          <p:nvPr/>
        </p:nvPicPr>
        <p:blipFill>
          <a:blip r:embed="rId7" cstate="print"/>
          <a:stretch>
            <a:fillRect/>
          </a:stretch>
        </p:blipFill>
        <p:spPr>
          <a:xfrm>
            <a:off x="8148983" y="3983823"/>
            <a:ext cx="601961" cy="165042"/>
          </a:xfrm>
          <a:prstGeom prst="rect">
            <a:avLst/>
          </a:prstGeom>
        </p:spPr>
      </p:pic>
      <p:sp>
        <p:nvSpPr>
          <p:cNvPr id="30" name="Rectangle 29">
            <a:extLst>
              <a:ext uri="{FF2B5EF4-FFF2-40B4-BE49-F238E27FC236}">
                <a16:creationId xmlns:a16="http://schemas.microsoft.com/office/drawing/2014/main" xmlns="" id="{2E90EE79-0D5C-46F8-984B-2C64EC4829C7}"/>
              </a:ext>
            </a:extLst>
          </p:cNvPr>
          <p:cNvSpPr/>
          <p:nvPr/>
        </p:nvSpPr>
        <p:spPr>
          <a:xfrm>
            <a:off x="6630190" y="4581388"/>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sp>
        <p:nvSpPr>
          <p:cNvPr id="31" name="ZoneTexte 30">
            <a:extLst>
              <a:ext uri="{FF2B5EF4-FFF2-40B4-BE49-F238E27FC236}">
                <a16:creationId xmlns:a16="http://schemas.microsoft.com/office/drawing/2014/main" xmlns="" id="{14E33A58-A07B-4E0E-9A28-2EA7DBD72539}"/>
              </a:ext>
            </a:extLst>
          </p:cNvPr>
          <p:cNvSpPr txBox="1"/>
          <p:nvPr/>
        </p:nvSpPr>
        <p:spPr>
          <a:xfrm>
            <a:off x="6614577" y="4126512"/>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pic>
        <p:nvPicPr>
          <p:cNvPr id="32" name="Picture 22" descr="Fichier:Logo Carrefour.svg — Wikipédia">
            <a:extLst>
              <a:ext uri="{FF2B5EF4-FFF2-40B4-BE49-F238E27FC236}">
                <a16:creationId xmlns:a16="http://schemas.microsoft.com/office/drawing/2014/main" xmlns="" id="{8E19786F-A601-4F5A-8A48-7B4A290427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60764" y="4581388"/>
            <a:ext cx="351746" cy="2818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Connecteur droit avec flèche 33">
            <a:extLst>
              <a:ext uri="{FF2B5EF4-FFF2-40B4-BE49-F238E27FC236}">
                <a16:creationId xmlns:a16="http://schemas.microsoft.com/office/drawing/2014/main" xmlns="" id="{559B3EA2-45E2-4590-BD16-675359EEBE90}"/>
              </a:ext>
            </a:extLst>
          </p:cNvPr>
          <p:cNvCxnSpPr>
            <a:cxnSpLocks/>
          </p:cNvCxnSpPr>
          <p:nvPr/>
        </p:nvCxnSpPr>
        <p:spPr>
          <a:xfrm>
            <a:off x="4710555" y="1550602"/>
            <a:ext cx="0" cy="290922"/>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xmlns="" id="{D56CC19B-F100-40E4-90C8-DAFE33A447DA}"/>
              </a:ext>
            </a:extLst>
          </p:cNvPr>
          <p:cNvCxnSpPr/>
          <p:nvPr/>
        </p:nvCxnSpPr>
        <p:spPr>
          <a:xfrm flipV="1">
            <a:off x="5303445" y="1514360"/>
            <a:ext cx="0" cy="259976"/>
          </a:xfrm>
          <a:prstGeom prst="straightConnector1">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xmlns="" id="{BB711B22-92D6-4E6F-83BC-1AB294D9649C}"/>
              </a:ext>
            </a:extLst>
          </p:cNvPr>
          <p:cNvCxnSpPr>
            <a:cxnSpLocks/>
          </p:cNvCxnSpPr>
          <p:nvPr/>
        </p:nvCxnSpPr>
        <p:spPr>
          <a:xfrm>
            <a:off x="5944626" y="1251717"/>
            <a:ext cx="564566" cy="18256"/>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07BF5134-4646-4872-83EC-13568C54E267}"/>
              </a:ext>
            </a:extLst>
          </p:cNvPr>
          <p:cNvSpPr/>
          <p:nvPr/>
        </p:nvSpPr>
        <p:spPr>
          <a:xfrm>
            <a:off x="3974723" y="3222765"/>
            <a:ext cx="1698851" cy="8543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Marchés = bourses de l’électricité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Calibri"/>
                <a:ea typeface="+mn-ea"/>
                <a:cs typeface="+mn-cs"/>
                <a:sym typeface="Wingdings" panose="05000000000000000000" pitchFamily="2" charset="2"/>
              </a:rPr>
              <a:t> Prix de gros</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4" name="Connecteur droit avec flèche 43">
            <a:extLst>
              <a:ext uri="{FF2B5EF4-FFF2-40B4-BE49-F238E27FC236}">
                <a16:creationId xmlns:a16="http://schemas.microsoft.com/office/drawing/2014/main" xmlns="" id="{F9613094-A611-4CB8-9B88-2202E2F69AAE}"/>
              </a:ext>
            </a:extLst>
          </p:cNvPr>
          <p:cNvCxnSpPr/>
          <p:nvPr/>
        </p:nvCxnSpPr>
        <p:spPr>
          <a:xfrm flipV="1">
            <a:off x="5517298" y="3646755"/>
            <a:ext cx="1051640"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11AF66B2-6C98-4F72-A2BF-4E492E958467}"/>
              </a:ext>
            </a:extLst>
          </p:cNvPr>
          <p:cNvSpPr txBox="1"/>
          <p:nvPr/>
        </p:nvSpPr>
        <p:spPr>
          <a:xfrm>
            <a:off x="5633374" y="4131131"/>
            <a:ext cx="989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EC775C"/>
                </a:solidFill>
                <a:effectLst/>
                <a:uLnTx/>
                <a:uFillTx/>
                <a:latin typeface="Calibri"/>
                <a:ea typeface="+mn-ea"/>
                <a:cs typeface="+mn-cs"/>
              </a:rPr>
              <a:t>TRADING</a:t>
            </a:r>
          </a:p>
        </p:txBody>
      </p:sp>
      <p:cxnSp>
        <p:nvCxnSpPr>
          <p:cNvPr id="48" name="Connecteur droit avec flèche 47">
            <a:extLst>
              <a:ext uri="{FF2B5EF4-FFF2-40B4-BE49-F238E27FC236}">
                <a16:creationId xmlns:a16="http://schemas.microsoft.com/office/drawing/2014/main" xmlns="" id="{988DC212-EE12-41D6-9403-D4117E6C88FE}"/>
              </a:ext>
            </a:extLst>
          </p:cNvPr>
          <p:cNvCxnSpPr>
            <a:cxnSpLocks/>
          </p:cNvCxnSpPr>
          <p:nvPr/>
        </p:nvCxnSpPr>
        <p:spPr>
          <a:xfrm>
            <a:off x="3237090" y="3620588"/>
            <a:ext cx="719712"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 name="Image 48">
            <a:extLst>
              <a:ext uri="{FF2B5EF4-FFF2-40B4-BE49-F238E27FC236}">
                <a16:creationId xmlns:a16="http://schemas.microsoft.com/office/drawing/2014/main" xmlns="" id="{5C3BB7F2-1676-4B0C-A355-D1D1EDDBB0F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65524" y="4215512"/>
            <a:ext cx="1810407" cy="1306138"/>
          </a:xfrm>
          <a:prstGeom prst="rect">
            <a:avLst/>
          </a:prstGeom>
        </p:spPr>
      </p:pic>
      <p:sp>
        <p:nvSpPr>
          <p:cNvPr id="54" name="Rectangle 53">
            <a:extLst>
              <a:ext uri="{FF2B5EF4-FFF2-40B4-BE49-F238E27FC236}">
                <a16:creationId xmlns:a16="http://schemas.microsoft.com/office/drawing/2014/main" xmlns="" id="{902BB38A-822B-4065-B2A0-D46A9ABB8AF8}"/>
              </a:ext>
            </a:extLst>
          </p:cNvPr>
          <p:cNvSpPr/>
          <p:nvPr/>
        </p:nvSpPr>
        <p:spPr>
          <a:xfrm>
            <a:off x="1525542" y="3024548"/>
            <a:ext cx="1832088" cy="864210"/>
          </a:xfrm>
          <a:prstGeom prst="rect">
            <a:avLst/>
          </a:prstGeom>
          <a:solidFill>
            <a:schemeClr val="bg2">
              <a:lumMod val="75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Nouvelle production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Fossile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Éolien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Solaire</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8" name="Picture 6" descr="Fichier:Logo TotalEnergies.svg — Wikipédia">
            <a:extLst>
              <a:ext uri="{FF2B5EF4-FFF2-40B4-BE49-F238E27FC236}">
                <a16:creationId xmlns:a16="http://schemas.microsoft.com/office/drawing/2014/main" xmlns="" id="{09AD4036-A206-44D0-9DD0-5A67CBD21B1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4183" y="2565505"/>
            <a:ext cx="657098" cy="519107"/>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Fichier:Engie logo.svg — Wikipédia">
            <a:extLst>
              <a:ext uri="{FF2B5EF4-FFF2-40B4-BE49-F238E27FC236}">
                <a16:creationId xmlns:a16="http://schemas.microsoft.com/office/drawing/2014/main" xmlns="" id="{41D5AF70-CBEB-40B0-B692-21D68FFFA70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4881" y="2637163"/>
            <a:ext cx="701388" cy="236134"/>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10" descr="Fichier:CNR.png — Wikipédia">
            <a:extLst>
              <a:ext uri="{FF2B5EF4-FFF2-40B4-BE49-F238E27FC236}">
                <a16:creationId xmlns:a16="http://schemas.microsoft.com/office/drawing/2014/main" xmlns="" id="{3D3C06DC-C623-47EC-8024-771E73CEBC7E}"/>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83896" y="2286763"/>
            <a:ext cx="804235" cy="217626"/>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12" descr="Fichier:Vattenfall logo2.svg — Wikipédia">
            <a:extLst>
              <a:ext uri="{FF2B5EF4-FFF2-40B4-BE49-F238E27FC236}">
                <a16:creationId xmlns:a16="http://schemas.microsoft.com/office/drawing/2014/main" xmlns="" id="{7B257145-3776-433D-91FC-F548851E9B67}"/>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0436" y="3248510"/>
            <a:ext cx="1134058" cy="174834"/>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Image 61">
            <a:extLst>
              <a:ext uri="{FF2B5EF4-FFF2-40B4-BE49-F238E27FC236}">
                <a16:creationId xmlns:a16="http://schemas.microsoft.com/office/drawing/2014/main" xmlns="" id="{DB1D2774-5B1E-4D0E-ACD8-2A2593E348AF}"/>
              </a:ext>
            </a:extLst>
          </p:cNvPr>
          <p:cNvPicPr>
            <a:picLocks noChangeAspect="1"/>
          </p:cNvPicPr>
          <p:nvPr/>
        </p:nvPicPr>
        <p:blipFill>
          <a:blip r:embed="rId14" cstate="print"/>
          <a:stretch>
            <a:fillRect/>
          </a:stretch>
        </p:blipFill>
        <p:spPr>
          <a:xfrm>
            <a:off x="228785" y="3646755"/>
            <a:ext cx="994511" cy="242003"/>
          </a:xfrm>
          <a:prstGeom prst="rect">
            <a:avLst/>
          </a:prstGeom>
        </p:spPr>
      </p:pic>
      <p:sp>
        <p:nvSpPr>
          <p:cNvPr id="65" name="Rectangle 64">
            <a:extLst>
              <a:ext uri="{FF2B5EF4-FFF2-40B4-BE49-F238E27FC236}">
                <a16:creationId xmlns:a16="http://schemas.microsoft.com/office/drawing/2014/main" xmlns="" id="{2CF8BD1B-2B92-4DA6-89E4-F4DF1BE15ED1}"/>
              </a:ext>
            </a:extLst>
          </p:cNvPr>
          <p:cNvSpPr/>
          <p:nvPr/>
        </p:nvSpPr>
        <p:spPr>
          <a:xfrm>
            <a:off x="1492760" y="2298987"/>
            <a:ext cx="1832088" cy="55967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68" name="Rectangle 67">
            <a:extLst>
              <a:ext uri="{FF2B5EF4-FFF2-40B4-BE49-F238E27FC236}">
                <a16:creationId xmlns:a16="http://schemas.microsoft.com/office/drawing/2014/main" xmlns="" id="{B3836D87-599F-4E35-91CC-FD64E86F7511}"/>
              </a:ext>
            </a:extLst>
          </p:cNvPr>
          <p:cNvSpPr/>
          <p:nvPr/>
        </p:nvSpPr>
        <p:spPr>
          <a:xfrm>
            <a:off x="100973" y="1"/>
            <a:ext cx="3457706" cy="533668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xmlns="" id="{2D1F4152-81F8-4010-9964-E0533F4F0238}"/>
              </a:ext>
            </a:extLst>
          </p:cNvPr>
          <p:cNvSpPr/>
          <p:nvPr/>
        </p:nvSpPr>
        <p:spPr>
          <a:xfrm>
            <a:off x="3938181" y="5818160"/>
            <a:ext cx="1934731" cy="3385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Acteurs financiers</a:t>
            </a:r>
          </a:p>
        </p:txBody>
      </p:sp>
      <p:cxnSp>
        <p:nvCxnSpPr>
          <p:cNvPr id="55" name="Connecteur droit avec flèche 54">
            <a:extLst>
              <a:ext uri="{FF2B5EF4-FFF2-40B4-BE49-F238E27FC236}">
                <a16:creationId xmlns:a16="http://schemas.microsoft.com/office/drawing/2014/main" xmlns="" id="{A92D5BB3-B00C-4F6A-B09C-3120B4640CDC}"/>
              </a:ext>
            </a:extLst>
          </p:cNvPr>
          <p:cNvCxnSpPr>
            <a:cxnSpLocks/>
          </p:cNvCxnSpPr>
          <p:nvPr/>
        </p:nvCxnSpPr>
        <p:spPr>
          <a:xfrm>
            <a:off x="4858414" y="5311688"/>
            <a:ext cx="0" cy="321506"/>
          </a:xfrm>
          <a:prstGeom prst="straightConnector1">
            <a:avLst/>
          </a:prstGeom>
          <a:ln w="22225">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xmlns="" id="{C4A55141-5DE2-4D9B-B6E3-B5E91ADA6C6B}"/>
              </a:ext>
            </a:extLst>
          </p:cNvPr>
          <p:cNvSpPr txBox="1"/>
          <p:nvPr/>
        </p:nvSpPr>
        <p:spPr>
          <a:xfrm>
            <a:off x="3795952" y="6255997"/>
            <a:ext cx="2588893"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Courtiers, agrégateurs, Responsables d’équilibre.. .</a:t>
            </a:r>
          </a:p>
        </p:txBody>
      </p:sp>
      <p:cxnSp>
        <p:nvCxnSpPr>
          <p:cNvPr id="8" name="Connecteur : en angle 7">
            <a:extLst>
              <a:ext uri="{FF2B5EF4-FFF2-40B4-BE49-F238E27FC236}">
                <a16:creationId xmlns:a16="http://schemas.microsoft.com/office/drawing/2014/main" xmlns="" id="{3AFAF660-6F84-488B-BB2A-3F274F31FC56}"/>
              </a:ext>
            </a:extLst>
          </p:cNvPr>
          <p:cNvCxnSpPr>
            <a:cxnSpLocks/>
          </p:cNvCxnSpPr>
          <p:nvPr/>
        </p:nvCxnSpPr>
        <p:spPr>
          <a:xfrm rot="10800000">
            <a:off x="3433916" y="2163592"/>
            <a:ext cx="2913932" cy="913706"/>
          </a:xfrm>
          <a:prstGeom prst="bentConnector3">
            <a:avLst>
              <a:gd name="adj1" fmla="val 9242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0" name="ZoneTexte 69">
            <a:extLst>
              <a:ext uri="{FF2B5EF4-FFF2-40B4-BE49-F238E27FC236}">
                <a16:creationId xmlns:a16="http://schemas.microsoft.com/office/drawing/2014/main" xmlns="" id="{AB4DCF57-4633-447F-9E5E-50994B82B16C}"/>
              </a:ext>
            </a:extLst>
          </p:cNvPr>
          <p:cNvSpPr txBox="1"/>
          <p:nvPr/>
        </p:nvSpPr>
        <p:spPr>
          <a:xfrm>
            <a:off x="4313751" y="2780769"/>
            <a:ext cx="2162061" cy="3385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600" b="1" i="0" u="none" strike="noStrike" kern="1200" cap="none" spc="0" normalizeH="0" baseline="0" noProof="0" dirty="0">
                <a:ln>
                  <a:noFill/>
                </a:ln>
                <a:solidFill>
                  <a:srgbClr val="EC775C"/>
                </a:solidFill>
                <a:effectLst/>
                <a:uLnTx/>
                <a:uFillTx/>
                <a:latin typeface="Calibri"/>
                <a:ea typeface="+mn-ea"/>
                <a:cs typeface="+mn-cs"/>
              </a:rPr>
              <a:t>ARENH</a:t>
            </a:r>
          </a:p>
        </p:txBody>
      </p:sp>
      <p:graphicFrame>
        <p:nvGraphicFramePr>
          <p:cNvPr id="63" name="Graphique 62">
            <a:extLst>
              <a:ext uri="{FF2B5EF4-FFF2-40B4-BE49-F238E27FC236}">
                <a16:creationId xmlns:a16="http://schemas.microsoft.com/office/drawing/2014/main" xmlns="" id="{07413ECB-4DFA-405B-95A6-04E33F25DC60}"/>
              </a:ext>
            </a:extLst>
          </p:cNvPr>
          <p:cNvGraphicFramePr/>
          <p:nvPr/>
        </p:nvGraphicFramePr>
        <p:xfrm>
          <a:off x="10021668" y="3862094"/>
          <a:ext cx="1048502" cy="997195"/>
        </p:xfrm>
        <a:graphic>
          <a:graphicData uri="http://schemas.openxmlformats.org/drawingml/2006/chart">
            <c:chart xmlns:c="http://schemas.openxmlformats.org/drawingml/2006/chart" xmlns:r="http://schemas.openxmlformats.org/officeDocument/2006/relationships" r:id="rId15"/>
          </a:graphicData>
        </a:graphic>
      </p:graphicFrame>
      <p:sp>
        <p:nvSpPr>
          <p:cNvPr id="6" name="Organigramme : Connecteur 5">
            <a:extLst>
              <a:ext uri="{FF2B5EF4-FFF2-40B4-BE49-F238E27FC236}">
                <a16:creationId xmlns:a16="http://schemas.microsoft.com/office/drawing/2014/main" xmlns="" id="{29080AF3-3D15-4F87-98CC-DC46570DF4DA}"/>
              </a:ext>
            </a:extLst>
          </p:cNvPr>
          <p:cNvSpPr/>
          <p:nvPr/>
        </p:nvSpPr>
        <p:spPr>
          <a:xfrm>
            <a:off x="2833575" y="654272"/>
            <a:ext cx="787611" cy="563286"/>
          </a:xfrm>
          <a:prstGeom prst="flowChartConnector">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solidFill>
                  <a:srgbClr val="FF0000"/>
                </a:solidFill>
              </a:rPr>
              <a:t>80%</a:t>
            </a:r>
          </a:p>
        </p:txBody>
      </p:sp>
      <p:sp>
        <p:nvSpPr>
          <p:cNvPr id="71" name="ZoneTexte 70">
            <a:extLst>
              <a:ext uri="{FF2B5EF4-FFF2-40B4-BE49-F238E27FC236}">
                <a16:creationId xmlns:a16="http://schemas.microsoft.com/office/drawing/2014/main" xmlns="" id="{46F0ED44-9974-45AB-9484-D8088CF9C90C}"/>
              </a:ext>
            </a:extLst>
          </p:cNvPr>
          <p:cNvSpPr txBox="1"/>
          <p:nvPr/>
        </p:nvSpPr>
        <p:spPr>
          <a:xfrm>
            <a:off x="6568938" y="5352971"/>
            <a:ext cx="2239517" cy="318100"/>
          </a:xfrm>
          <a:prstGeom prst="rect">
            <a:avLst/>
          </a:prstGeom>
          <a:noFill/>
          <a:ln>
            <a:noFill/>
          </a:ln>
        </p:spPr>
        <p:txBody>
          <a:bodyPr wrap="square" rtlCol="0">
            <a:spAutoFit/>
          </a:bodyPr>
          <a:lstStyle/>
          <a:p>
            <a:r>
              <a:rPr lang="fr-FR" sz="1467" i="1" dirty="0">
                <a:solidFill>
                  <a:srgbClr val="B70101"/>
                </a:solidFill>
              </a:rPr>
              <a:t>4% des coûts</a:t>
            </a:r>
          </a:p>
        </p:txBody>
      </p:sp>
      <p:sp>
        <p:nvSpPr>
          <p:cNvPr id="73" name="Organigramme : Connecteur 72">
            <a:extLst>
              <a:ext uri="{FF2B5EF4-FFF2-40B4-BE49-F238E27FC236}">
                <a16:creationId xmlns:a16="http://schemas.microsoft.com/office/drawing/2014/main" xmlns="" id="{411875EF-5956-41C4-9C23-EC1E9205A9F6}"/>
              </a:ext>
            </a:extLst>
          </p:cNvPr>
          <p:cNvSpPr/>
          <p:nvPr/>
        </p:nvSpPr>
        <p:spPr>
          <a:xfrm>
            <a:off x="8167716" y="740850"/>
            <a:ext cx="787611" cy="563286"/>
          </a:xfrm>
          <a:prstGeom prst="flowChartConnector">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solidFill>
                  <a:srgbClr val="FF0000"/>
                </a:solidFill>
              </a:rPr>
              <a:t>67%</a:t>
            </a:r>
          </a:p>
        </p:txBody>
      </p:sp>
      <p:sp>
        <p:nvSpPr>
          <p:cNvPr id="75" name="Étoile : 7 branches 74">
            <a:extLst>
              <a:ext uri="{FF2B5EF4-FFF2-40B4-BE49-F238E27FC236}">
                <a16:creationId xmlns:a16="http://schemas.microsoft.com/office/drawing/2014/main" xmlns="" id="{3E64DDC5-CBEA-4DDD-A461-7FB6FB8A8B6D}"/>
              </a:ext>
            </a:extLst>
          </p:cNvPr>
          <p:cNvSpPr/>
          <p:nvPr/>
        </p:nvSpPr>
        <p:spPr>
          <a:xfrm>
            <a:off x="7336983" y="5623191"/>
            <a:ext cx="1474566" cy="115159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Concurrence</a:t>
            </a:r>
          </a:p>
        </p:txBody>
      </p:sp>
    </p:spTree>
    <p:extLst>
      <p:ext uri="{BB962C8B-B14F-4D97-AF65-F5344CB8AC3E}">
        <p14:creationId xmlns:p14="http://schemas.microsoft.com/office/powerpoint/2010/main" xmlns="" val="85592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4405" y="43544"/>
            <a:ext cx="10456224" cy="737533"/>
          </a:xfrm>
        </p:spPr>
        <p:txBody>
          <a:bodyPr>
            <a:normAutofit/>
          </a:bodyPr>
          <a:lstStyle/>
          <a:p>
            <a:pPr algn="ctr"/>
            <a:r>
              <a:rPr lang="fr-FR" sz="3600" b="1" dirty="0">
                <a:solidFill>
                  <a:schemeClr val="tx1"/>
                </a:solidFill>
              </a:rPr>
              <a:t>Une crise majeure</a:t>
            </a:r>
            <a:endParaRPr lang="fr-FR" sz="2000" b="1" dirty="0">
              <a:solidFill>
                <a:schemeClr val="tx1"/>
              </a:solidFill>
            </a:endParaRPr>
          </a:p>
        </p:txBody>
      </p:sp>
      <p:sp>
        <p:nvSpPr>
          <p:cNvPr id="3" name="Espace réservé du contenu 2"/>
          <p:cNvSpPr>
            <a:spLocks noGrp="1"/>
          </p:cNvSpPr>
          <p:nvPr>
            <p:ph idx="1"/>
          </p:nvPr>
        </p:nvSpPr>
        <p:spPr>
          <a:xfrm>
            <a:off x="429986" y="959641"/>
            <a:ext cx="11332028" cy="5579271"/>
          </a:xfrm>
        </p:spPr>
        <p:txBody>
          <a:bodyPr>
            <a:noAutofit/>
          </a:bodyPr>
          <a:lstStyle/>
          <a:p>
            <a:r>
              <a:rPr lang="fr-FR" sz="2400" b="1" dirty="0">
                <a:solidFill>
                  <a:srgbClr val="005C2A"/>
                </a:solidFill>
              </a:rPr>
              <a:t>Pour les ménages : +400 € en 2022</a:t>
            </a:r>
          </a:p>
          <a:p>
            <a:pPr lvl="1"/>
            <a:r>
              <a:rPr lang="fr-FR" sz="1800" dirty="0"/>
              <a:t>+400€ en 2022 (soit 2800€) – </a:t>
            </a:r>
            <a:r>
              <a:rPr lang="fr-FR" sz="1200" i="1" dirty="0"/>
              <a:t>Evaluation de l'assureur-crédit Euler </a:t>
            </a:r>
            <a:r>
              <a:rPr lang="fr-FR" sz="1200" i="1" dirty="0" err="1"/>
              <a:t>Hermes</a:t>
            </a:r>
            <a:endParaRPr lang="fr-FR" sz="1800" i="1" dirty="0"/>
          </a:p>
          <a:p>
            <a:pPr lvl="1"/>
            <a:r>
              <a:rPr lang="fr-FR" sz="1800" dirty="0"/>
              <a:t>Préoccupation majeure (84%); hausse de la précarité énergétique.</a:t>
            </a:r>
          </a:p>
          <a:p>
            <a:r>
              <a:rPr lang="fr-FR" sz="2400" b="1" dirty="0">
                <a:solidFill>
                  <a:srgbClr val="005C2A"/>
                </a:solidFill>
              </a:rPr>
              <a:t>Pour les entreprises : des secteurs menacés</a:t>
            </a:r>
          </a:p>
          <a:p>
            <a:pPr lvl="1"/>
            <a:r>
              <a:rPr lang="fr-FR" sz="1800" dirty="0"/>
              <a:t>Factures multipliées par 2, 3, 6 (ex : scierie).</a:t>
            </a:r>
          </a:p>
          <a:p>
            <a:pPr lvl="1"/>
            <a:r>
              <a:rPr lang="fr-FR" sz="1800" dirty="0"/>
              <a:t>Baisse ou arrêt de production ; achat de groupes électrogènes ; secteurs entiers menacés</a:t>
            </a:r>
          </a:p>
          <a:p>
            <a:pPr lvl="2"/>
            <a:r>
              <a:rPr lang="fr-FR" sz="1400" dirty="0"/>
              <a:t>« sans intervention du gouvernement, 150 entreprises électro-intensives auraient pu fermer », menaçant ainsi directement quelque « 45 000 emplois »</a:t>
            </a:r>
          </a:p>
          <a:p>
            <a:pPr lvl="1"/>
            <a:r>
              <a:rPr lang="fr-FR" sz="1800" dirty="0"/>
              <a:t>Inflation</a:t>
            </a:r>
          </a:p>
          <a:p>
            <a:pPr lvl="1"/>
            <a:r>
              <a:rPr lang="fr-FR" sz="1800" i="1" dirty="0"/>
              <a:t>« Les entreprises sont dans un état de sidération devant l’apathie du gouvernement et les délires des marchés »  </a:t>
            </a:r>
            <a:r>
              <a:rPr lang="fr-FR" sz="1400" dirty="0"/>
              <a:t>07/12/2021, </a:t>
            </a:r>
            <a:r>
              <a:rPr lang="fr-FR" sz="1400" dirty="0" err="1"/>
              <a:t>F.Roubanovitch</a:t>
            </a:r>
            <a:r>
              <a:rPr lang="fr-FR" sz="1400" dirty="0"/>
              <a:t>, pdt de la CLEE (asso des grands consommateurs d’</a:t>
            </a:r>
            <a:r>
              <a:rPr lang="fr-FR" sz="1400" dirty="0" err="1"/>
              <a:t>Elec&amp;Gaz</a:t>
            </a:r>
            <a:r>
              <a:rPr lang="fr-FR" sz="1400" dirty="0"/>
              <a:t>)</a:t>
            </a:r>
            <a:endParaRPr lang="fr-FR" sz="1100" dirty="0"/>
          </a:p>
          <a:p>
            <a:r>
              <a:rPr lang="fr-FR" sz="2400" b="1" dirty="0">
                <a:solidFill>
                  <a:srgbClr val="005C2A"/>
                </a:solidFill>
              </a:rPr>
              <a:t>Pour l’Etat : 22 Md € en 2022</a:t>
            </a:r>
          </a:p>
          <a:p>
            <a:pPr lvl="1">
              <a:lnSpc>
                <a:spcPct val="100000"/>
              </a:lnSpc>
              <a:spcBef>
                <a:spcPts val="600"/>
              </a:spcBef>
            </a:pPr>
            <a:r>
              <a:rPr lang="fr-FR" sz="1800" dirty="0"/>
              <a:t>Gel des prix du gaz : 10 Md €</a:t>
            </a:r>
          </a:p>
          <a:p>
            <a:pPr lvl="1"/>
            <a:r>
              <a:rPr lang="fr-FR" sz="1800" dirty="0"/>
              <a:t>Plafonnement des tarifs e l’électricité : 8 Md €</a:t>
            </a:r>
          </a:p>
          <a:p>
            <a:pPr lvl="1"/>
            <a:r>
              <a:rPr lang="fr-FR" sz="1800" dirty="0"/>
              <a:t>Indemnité inflation : 4 Md € (</a:t>
            </a:r>
            <a:r>
              <a:rPr lang="fr-FR" sz="1800" dirty="0" err="1"/>
              <a:t>chq</a:t>
            </a:r>
            <a:r>
              <a:rPr lang="fr-FR" sz="1800" dirty="0"/>
              <a:t> 100€ pour les rémunérations &gt; 2000 € net par mois)</a:t>
            </a:r>
          </a:p>
          <a:p>
            <a:pPr marL="0" lvl="1" indent="0">
              <a:spcBef>
                <a:spcPts val="1000"/>
              </a:spcBef>
              <a:buNone/>
            </a:pPr>
            <a:r>
              <a:rPr lang="fr-FR" b="1" dirty="0">
                <a:solidFill>
                  <a:srgbClr val="005C2A"/>
                </a:solidFill>
              </a:rPr>
              <a:t>Aucune perspectives : une situation hors de contrôle</a:t>
            </a:r>
          </a:p>
          <a:p>
            <a:pPr marL="0" lvl="1" indent="0">
              <a:lnSpc>
                <a:spcPct val="100000"/>
              </a:lnSpc>
              <a:spcBef>
                <a:spcPts val="1800"/>
              </a:spcBef>
              <a:buNone/>
            </a:pPr>
            <a:endParaRPr lang="fr-FR" b="1" dirty="0">
              <a:solidFill>
                <a:srgbClr val="00B050"/>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3</a:t>
            </a:fld>
            <a:endParaRPr lang="fr-FR" dirty="0"/>
          </a:p>
        </p:txBody>
      </p:sp>
    </p:spTree>
    <p:extLst>
      <p:ext uri="{BB962C8B-B14F-4D97-AF65-F5344CB8AC3E}">
        <p14:creationId xmlns:p14="http://schemas.microsoft.com/office/powerpoint/2010/main" xmlns="" val="1826381892"/>
      </p:ext>
    </p:extLst>
  </p:cSld>
  <p:clrMapOvr>
    <a:masterClrMapping/>
  </p:clrMapOvr>
  <mc:AlternateContent xmlns:mc="http://schemas.openxmlformats.org/markup-compatibility/2006">
    <mc:Choice xmlns:p14="http://schemas.microsoft.com/office/powerpoint/2010/main" xmlns="" Requires="p14">
      <p:transition spd="slow" p14:dur="2000" advTm="344099"/>
    </mc:Choice>
    <mc:Fallback>
      <p:transition spd="slow" advTm="344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6E0474C-4426-4F1C-9A66-53355720516A}"/>
              </a:ext>
            </a:extLst>
          </p:cNvPr>
          <p:cNvSpPr/>
          <p:nvPr/>
        </p:nvSpPr>
        <p:spPr>
          <a:xfrm>
            <a:off x="6460901" y="547835"/>
            <a:ext cx="2545948" cy="2114062"/>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p:cNvSpPr/>
          <p:nvPr/>
        </p:nvSpPr>
        <p:spPr>
          <a:xfrm>
            <a:off x="1351281" y="638137"/>
            <a:ext cx="2132301" cy="1587766"/>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1168994"/>
            <a:ext cx="1832088" cy="8571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7" name="Rectangle 6"/>
          <p:cNvSpPr/>
          <p:nvPr/>
        </p:nvSpPr>
        <p:spPr>
          <a:xfrm>
            <a:off x="3946302" y="74696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Transport</a:t>
            </a:r>
          </a:p>
        </p:txBody>
      </p:sp>
      <p:sp>
        <p:nvSpPr>
          <p:cNvPr id="9" name="Rectangle 8"/>
          <p:cNvSpPr/>
          <p:nvPr/>
        </p:nvSpPr>
        <p:spPr>
          <a:xfrm>
            <a:off x="9835330" y="949536"/>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893060" y="1435173"/>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57" name="Connecteur droit avec flèche 56"/>
          <p:cNvCxnSpPr>
            <a:cxnSpLocks/>
            <a:stCxn id="103" idx="2"/>
            <a:endCxn id="7" idx="0"/>
          </p:cNvCxnSpPr>
          <p:nvPr/>
        </p:nvCxnSpPr>
        <p:spPr>
          <a:xfrm flipH="1">
            <a:off x="4951544" y="498289"/>
            <a:ext cx="74967" cy="248677"/>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p:nvPr/>
        </p:nvCxnSpPr>
        <p:spPr>
          <a:xfrm>
            <a:off x="6203423" y="12025296"/>
            <a:ext cx="3937448" cy="2376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E4113757-91A1-4DA7-9719-AB756B132C4D}"/>
              </a:ext>
            </a:extLst>
          </p:cNvPr>
          <p:cNvCxnSpPr/>
          <p:nvPr/>
        </p:nvCxnSpPr>
        <p:spPr>
          <a:xfrm>
            <a:off x="3596640" y="496944"/>
            <a:ext cx="0" cy="2551056"/>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xmlns="" id="{3D160778-526A-414E-9347-AF3026ACCF9D}"/>
              </a:ext>
            </a:extLst>
          </p:cNvPr>
          <p:cNvCxnSpPr>
            <a:cxnSpLocks/>
          </p:cNvCxnSpPr>
          <p:nvPr/>
        </p:nvCxnSpPr>
        <p:spPr>
          <a:xfrm>
            <a:off x="6352169" y="496944"/>
            <a:ext cx="2961" cy="2545801"/>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xmlns="" id="{B7A8E495-2016-416F-8926-7752D1317469}"/>
              </a:ext>
            </a:extLst>
          </p:cNvPr>
          <p:cNvCxnSpPr>
            <a:cxnSpLocks/>
          </p:cNvCxnSpPr>
          <p:nvPr/>
        </p:nvCxnSpPr>
        <p:spPr>
          <a:xfrm>
            <a:off x="3596640" y="1700602"/>
            <a:ext cx="2864261" cy="0"/>
          </a:xfrm>
          <a:prstGeom prst="line">
            <a:avLst/>
          </a:prstGeom>
          <a:ln w="25400">
            <a:prstDash val="lgDashDot"/>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xmlns="" id="{DF51B26E-DDBC-42EE-B215-D99DA28B9195}"/>
              </a:ext>
            </a:extLst>
          </p:cNvPr>
          <p:cNvSpPr/>
          <p:nvPr/>
        </p:nvSpPr>
        <p:spPr>
          <a:xfrm>
            <a:off x="3917057" y="1954356"/>
            <a:ext cx="2010483" cy="803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Distribution</a:t>
            </a:r>
          </a:p>
          <a:p>
            <a:pPr marL="987425" lvl="3" indent="-285750">
              <a:buFont typeface="Wingdings" panose="05000000000000000000" pitchFamily="2" charset="2"/>
              <a:buChar char="Ø"/>
            </a:pPr>
            <a:endParaRPr kumimoji="0" lang="fr-FR" sz="11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24" descr="Fichier:RTE logo.png — Wikipédia">
            <a:extLst>
              <a:ext uri="{FF2B5EF4-FFF2-40B4-BE49-F238E27FC236}">
                <a16:creationId xmlns:a16="http://schemas.microsoft.com/office/drawing/2014/main" xmlns="" id="{0F27D40B-8395-41AF-87A0-BCD3248990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952" y="67931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6" descr="Fichier:Logo enedis header.png — Wikipédia">
            <a:extLst>
              <a:ext uri="{FF2B5EF4-FFF2-40B4-BE49-F238E27FC236}">
                <a16:creationId xmlns:a16="http://schemas.microsoft.com/office/drawing/2014/main" xmlns="" id="{A644422A-C155-44B9-8FAA-91E3AC338C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5359" y="1817223"/>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xmlns="" id="{070B25F8-EE83-413E-8583-40BA666EA5B5}"/>
              </a:ext>
            </a:extLst>
          </p:cNvPr>
          <p:cNvSpPr/>
          <p:nvPr/>
        </p:nvSpPr>
        <p:spPr>
          <a:xfrm>
            <a:off x="6581915" y="2929385"/>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37" name="Rectangle 36">
            <a:extLst>
              <a:ext uri="{FF2B5EF4-FFF2-40B4-BE49-F238E27FC236}">
                <a16:creationId xmlns:a16="http://schemas.microsoft.com/office/drawing/2014/main" xmlns="" id="{F6DF7D38-C90C-47F7-94FE-2A1877B19F2F}"/>
              </a:ext>
            </a:extLst>
          </p:cNvPr>
          <p:cNvSpPr/>
          <p:nvPr/>
        </p:nvSpPr>
        <p:spPr>
          <a:xfrm>
            <a:off x="6614577" y="341849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40" name="Picture 6" descr="Fichier:Logo TotalEnergies.svg — Wikipédia">
            <a:extLst>
              <a:ext uri="{FF2B5EF4-FFF2-40B4-BE49-F238E27FC236}">
                <a16:creationId xmlns:a16="http://schemas.microsoft.com/office/drawing/2014/main" xmlns="" id="{301F1899-0C63-4DA9-85B2-EBEFA5DF8E5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5666" y="293365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Fichier:Engie logo.svg — Wikipédia">
            <a:extLst>
              <a:ext uri="{FF2B5EF4-FFF2-40B4-BE49-F238E27FC236}">
                <a16:creationId xmlns:a16="http://schemas.microsoft.com/office/drawing/2014/main" xmlns="" id="{4DBC8F93-2F9C-4DA3-8448-75F8B654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6478" y="3520055"/>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xmlns="" id="{438CA18A-B803-4109-9444-6C12805EFE43}"/>
              </a:ext>
            </a:extLst>
          </p:cNvPr>
          <p:cNvSpPr/>
          <p:nvPr/>
        </p:nvSpPr>
        <p:spPr>
          <a:xfrm>
            <a:off x="6397514" y="248679"/>
            <a:ext cx="2588893" cy="5013102"/>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xmlns="" id="{3508F87A-0E80-4FB1-8AAC-CE2F0910EA6F}"/>
              </a:ext>
            </a:extLst>
          </p:cNvPr>
          <p:cNvSpPr txBox="1"/>
          <p:nvPr/>
        </p:nvSpPr>
        <p:spPr>
          <a:xfrm>
            <a:off x="9995316" y="3068782"/>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cxnSp>
        <p:nvCxnSpPr>
          <p:cNvPr id="52" name="Connecteur en angle 260">
            <a:extLst>
              <a:ext uri="{FF2B5EF4-FFF2-40B4-BE49-F238E27FC236}">
                <a16:creationId xmlns:a16="http://schemas.microsoft.com/office/drawing/2014/main" xmlns="" id="{A039F136-885A-4677-A0CA-534193A642BC}"/>
              </a:ext>
            </a:extLst>
          </p:cNvPr>
          <p:cNvCxnSpPr>
            <a:cxnSpLocks/>
          </p:cNvCxnSpPr>
          <p:nvPr/>
        </p:nvCxnSpPr>
        <p:spPr>
          <a:xfrm flipV="1">
            <a:off x="9008533" y="1774336"/>
            <a:ext cx="1791566" cy="1239797"/>
          </a:xfrm>
          <a:prstGeom prst="bentConnector3">
            <a:avLst>
              <a:gd name="adj1" fmla="val 100094"/>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6" name="Picture 2" descr="Fichier:Électricité de France logo.svg — Wikipédia">
            <a:extLst>
              <a:ext uri="{FF2B5EF4-FFF2-40B4-BE49-F238E27FC236}">
                <a16:creationId xmlns:a16="http://schemas.microsoft.com/office/drawing/2014/main" xmlns="" id="{F544FF33-B9C0-4FCE-9962-42A3E866DB4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3696" y="623605"/>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2" descr="Fichier:Électricité de France logo.svg — Wikipédia">
            <a:extLst>
              <a:ext uri="{FF2B5EF4-FFF2-40B4-BE49-F238E27FC236}">
                <a16:creationId xmlns:a16="http://schemas.microsoft.com/office/drawing/2014/main" xmlns="" id="{90FFD78C-463F-470B-B202-7B01095BCA9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14971" y="761569"/>
            <a:ext cx="1225577" cy="52517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26C07B92-B4D7-452E-92FC-2910D5610012}"/>
              </a:ext>
            </a:extLst>
          </p:cNvPr>
          <p:cNvSpPr/>
          <p:nvPr/>
        </p:nvSpPr>
        <p:spPr>
          <a:xfrm>
            <a:off x="6630190" y="391530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9" name="Image 28">
            <a:extLst>
              <a:ext uri="{FF2B5EF4-FFF2-40B4-BE49-F238E27FC236}">
                <a16:creationId xmlns:a16="http://schemas.microsoft.com/office/drawing/2014/main" xmlns="" id="{0C5ACAA8-E821-4E0B-A585-B9864659CC46}"/>
              </a:ext>
            </a:extLst>
          </p:cNvPr>
          <p:cNvPicPr>
            <a:picLocks noChangeAspect="1"/>
          </p:cNvPicPr>
          <p:nvPr/>
        </p:nvPicPr>
        <p:blipFill>
          <a:blip r:embed="rId7" cstate="print"/>
          <a:stretch>
            <a:fillRect/>
          </a:stretch>
        </p:blipFill>
        <p:spPr>
          <a:xfrm>
            <a:off x="8148983" y="3983823"/>
            <a:ext cx="601961" cy="165042"/>
          </a:xfrm>
          <a:prstGeom prst="rect">
            <a:avLst/>
          </a:prstGeom>
        </p:spPr>
      </p:pic>
      <p:sp>
        <p:nvSpPr>
          <p:cNvPr id="30" name="Rectangle 29">
            <a:extLst>
              <a:ext uri="{FF2B5EF4-FFF2-40B4-BE49-F238E27FC236}">
                <a16:creationId xmlns:a16="http://schemas.microsoft.com/office/drawing/2014/main" xmlns="" id="{2E90EE79-0D5C-46F8-984B-2C64EC4829C7}"/>
              </a:ext>
            </a:extLst>
          </p:cNvPr>
          <p:cNvSpPr/>
          <p:nvPr/>
        </p:nvSpPr>
        <p:spPr>
          <a:xfrm>
            <a:off x="6630190" y="4581388"/>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sp>
        <p:nvSpPr>
          <p:cNvPr id="31" name="ZoneTexte 30">
            <a:extLst>
              <a:ext uri="{FF2B5EF4-FFF2-40B4-BE49-F238E27FC236}">
                <a16:creationId xmlns:a16="http://schemas.microsoft.com/office/drawing/2014/main" xmlns="" id="{14E33A58-A07B-4E0E-9A28-2EA7DBD72539}"/>
              </a:ext>
            </a:extLst>
          </p:cNvPr>
          <p:cNvSpPr txBox="1"/>
          <p:nvPr/>
        </p:nvSpPr>
        <p:spPr>
          <a:xfrm>
            <a:off x="6614577" y="4126512"/>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pic>
        <p:nvPicPr>
          <p:cNvPr id="32" name="Picture 22" descr="Fichier:Logo Carrefour.svg — Wikipédia">
            <a:extLst>
              <a:ext uri="{FF2B5EF4-FFF2-40B4-BE49-F238E27FC236}">
                <a16:creationId xmlns:a16="http://schemas.microsoft.com/office/drawing/2014/main" xmlns="" id="{8E19786F-A601-4F5A-8A48-7B4A290427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60764" y="4581388"/>
            <a:ext cx="351746" cy="2818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Connecteur droit avec flèche 33">
            <a:extLst>
              <a:ext uri="{FF2B5EF4-FFF2-40B4-BE49-F238E27FC236}">
                <a16:creationId xmlns:a16="http://schemas.microsoft.com/office/drawing/2014/main" xmlns="" id="{559B3EA2-45E2-4590-BD16-675359EEBE90}"/>
              </a:ext>
            </a:extLst>
          </p:cNvPr>
          <p:cNvCxnSpPr>
            <a:cxnSpLocks/>
          </p:cNvCxnSpPr>
          <p:nvPr/>
        </p:nvCxnSpPr>
        <p:spPr>
          <a:xfrm>
            <a:off x="4710555" y="1550602"/>
            <a:ext cx="0" cy="290922"/>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xmlns="" id="{D56CC19B-F100-40E4-90C8-DAFE33A447DA}"/>
              </a:ext>
            </a:extLst>
          </p:cNvPr>
          <p:cNvCxnSpPr/>
          <p:nvPr/>
        </p:nvCxnSpPr>
        <p:spPr>
          <a:xfrm flipV="1">
            <a:off x="5303445" y="1514360"/>
            <a:ext cx="0" cy="259976"/>
          </a:xfrm>
          <a:prstGeom prst="straightConnector1">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xmlns="" id="{BB711B22-92D6-4E6F-83BC-1AB294D9649C}"/>
              </a:ext>
            </a:extLst>
          </p:cNvPr>
          <p:cNvCxnSpPr>
            <a:cxnSpLocks/>
          </p:cNvCxnSpPr>
          <p:nvPr/>
        </p:nvCxnSpPr>
        <p:spPr>
          <a:xfrm>
            <a:off x="5944626" y="1251717"/>
            <a:ext cx="564566" cy="18256"/>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07BF5134-4646-4872-83EC-13568C54E267}"/>
              </a:ext>
            </a:extLst>
          </p:cNvPr>
          <p:cNvSpPr/>
          <p:nvPr/>
        </p:nvSpPr>
        <p:spPr>
          <a:xfrm>
            <a:off x="3974723" y="3222765"/>
            <a:ext cx="1698851" cy="8543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Marchés = bourses de l’électricité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Calibri"/>
                <a:ea typeface="+mn-ea"/>
                <a:cs typeface="+mn-cs"/>
                <a:sym typeface="Wingdings" panose="05000000000000000000" pitchFamily="2" charset="2"/>
              </a:rPr>
              <a:t> Prix de gros</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4" name="Connecteur droit avec flèche 43">
            <a:extLst>
              <a:ext uri="{FF2B5EF4-FFF2-40B4-BE49-F238E27FC236}">
                <a16:creationId xmlns:a16="http://schemas.microsoft.com/office/drawing/2014/main" xmlns="" id="{F9613094-A611-4CB8-9B88-2202E2F69AAE}"/>
              </a:ext>
            </a:extLst>
          </p:cNvPr>
          <p:cNvCxnSpPr/>
          <p:nvPr/>
        </p:nvCxnSpPr>
        <p:spPr>
          <a:xfrm flipV="1">
            <a:off x="5517298" y="3646755"/>
            <a:ext cx="1051640"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11AF66B2-6C98-4F72-A2BF-4E492E958467}"/>
              </a:ext>
            </a:extLst>
          </p:cNvPr>
          <p:cNvSpPr txBox="1"/>
          <p:nvPr/>
        </p:nvSpPr>
        <p:spPr>
          <a:xfrm>
            <a:off x="5633374" y="4131131"/>
            <a:ext cx="989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EC775C"/>
                </a:solidFill>
                <a:effectLst/>
                <a:uLnTx/>
                <a:uFillTx/>
                <a:latin typeface="Calibri"/>
                <a:ea typeface="+mn-ea"/>
                <a:cs typeface="+mn-cs"/>
              </a:rPr>
              <a:t>TRADING</a:t>
            </a:r>
          </a:p>
        </p:txBody>
      </p:sp>
      <p:cxnSp>
        <p:nvCxnSpPr>
          <p:cNvPr id="48" name="Connecteur droit avec flèche 47">
            <a:extLst>
              <a:ext uri="{FF2B5EF4-FFF2-40B4-BE49-F238E27FC236}">
                <a16:creationId xmlns:a16="http://schemas.microsoft.com/office/drawing/2014/main" xmlns="" id="{988DC212-EE12-41D6-9403-D4117E6C88FE}"/>
              </a:ext>
            </a:extLst>
          </p:cNvPr>
          <p:cNvCxnSpPr>
            <a:cxnSpLocks/>
          </p:cNvCxnSpPr>
          <p:nvPr/>
        </p:nvCxnSpPr>
        <p:spPr>
          <a:xfrm>
            <a:off x="3237090" y="3620588"/>
            <a:ext cx="719712"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 name="Image 48">
            <a:extLst>
              <a:ext uri="{FF2B5EF4-FFF2-40B4-BE49-F238E27FC236}">
                <a16:creationId xmlns:a16="http://schemas.microsoft.com/office/drawing/2014/main" xmlns="" id="{5C3BB7F2-1676-4B0C-A355-D1D1EDDBB0F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65524" y="4215512"/>
            <a:ext cx="1810407" cy="1306138"/>
          </a:xfrm>
          <a:prstGeom prst="rect">
            <a:avLst/>
          </a:prstGeom>
        </p:spPr>
      </p:pic>
      <p:sp>
        <p:nvSpPr>
          <p:cNvPr id="54" name="Rectangle 53">
            <a:extLst>
              <a:ext uri="{FF2B5EF4-FFF2-40B4-BE49-F238E27FC236}">
                <a16:creationId xmlns:a16="http://schemas.microsoft.com/office/drawing/2014/main" xmlns="" id="{902BB38A-822B-4065-B2A0-D46A9ABB8AF8}"/>
              </a:ext>
            </a:extLst>
          </p:cNvPr>
          <p:cNvSpPr/>
          <p:nvPr/>
        </p:nvSpPr>
        <p:spPr>
          <a:xfrm>
            <a:off x="1525542" y="3024548"/>
            <a:ext cx="1832088" cy="864210"/>
          </a:xfrm>
          <a:prstGeom prst="rect">
            <a:avLst/>
          </a:prstGeom>
          <a:solidFill>
            <a:schemeClr val="bg2">
              <a:lumMod val="75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Nouvelle production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Fossile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Éolien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FR" sz="1400" b="1" dirty="0">
                <a:solidFill>
                  <a:srgbClr val="FFFFFF"/>
                </a:solidFill>
                <a:latin typeface="Calibri"/>
              </a:rPr>
              <a:t>Solaire</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8" name="Picture 6" descr="Fichier:Logo TotalEnergies.svg — Wikipédia">
            <a:extLst>
              <a:ext uri="{FF2B5EF4-FFF2-40B4-BE49-F238E27FC236}">
                <a16:creationId xmlns:a16="http://schemas.microsoft.com/office/drawing/2014/main" xmlns="" id="{09AD4036-A206-44D0-9DD0-5A67CBD21B1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4183" y="2565505"/>
            <a:ext cx="657098" cy="519107"/>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Fichier:Engie logo.svg — Wikipédia">
            <a:extLst>
              <a:ext uri="{FF2B5EF4-FFF2-40B4-BE49-F238E27FC236}">
                <a16:creationId xmlns:a16="http://schemas.microsoft.com/office/drawing/2014/main" xmlns="" id="{41D5AF70-CBEB-40B0-B692-21D68FFFA70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4881" y="2637163"/>
            <a:ext cx="701388" cy="236134"/>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10" descr="Fichier:CNR.png — Wikipédia">
            <a:extLst>
              <a:ext uri="{FF2B5EF4-FFF2-40B4-BE49-F238E27FC236}">
                <a16:creationId xmlns:a16="http://schemas.microsoft.com/office/drawing/2014/main" xmlns="" id="{3D3C06DC-C623-47EC-8024-771E73CEBC7E}"/>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83896" y="2286763"/>
            <a:ext cx="804235" cy="217626"/>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12" descr="Fichier:Vattenfall logo2.svg — Wikipédia">
            <a:extLst>
              <a:ext uri="{FF2B5EF4-FFF2-40B4-BE49-F238E27FC236}">
                <a16:creationId xmlns:a16="http://schemas.microsoft.com/office/drawing/2014/main" xmlns="" id="{7B257145-3776-433D-91FC-F548851E9B67}"/>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0436" y="3248510"/>
            <a:ext cx="1134058" cy="174834"/>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Image 61">
            <a:extLst>
              <a:ext uri="{FF2B5EF4-FFF2-40B4-BE49-F238E27FC236}">
                <a16:creationId xmlns:a16="http://schemas.microsoft.com/office/drawing/2014/main" xmlns="" id="{DB1D2774-5B1E-4D0E-ACD8-2A2593E348AF}"/>
              </a:ext>
            </a:extLst>
          </p:cNvPr>
          <p:cNvPicPr>
            <a:picLocks noChangeAspect="1"/>
          </p:cNvPicPr>
          <p:nvPr/>
        </p:nvPicPr>
        <p:blipFill>
          <a:blip r:embed="rId14" cstate="print"/>
          <a:stretch>
            <a:fillRect/>
          </a:stretch>
        </p:blipFill>
        <p:spPr>
          <a:xfrm>
            <a:off x="228785" y="3646755"/>
            <a:ext cx="994511" cy="242003"/>
          </a:xfrm>
          <a:prstGeom prst="rect">
            <a:avLst/>
          </a:prstGeom>
        </p:spPr>
      </p:pic>
      <p:sp>
        <p:nvSpPr>
          <p:cNvPr id="65" name="Rectangle 64">
            <a:extLst>
              <a:ext uri="{FF2B5EF4-FFF2-40B4-BE49-F238E27FC236}">
                <a16:creationId xmlns:a16="http://schemas.microsoft.com/office/drawing/2014/main" xmlns="" id="{2CF8BD1B-2B92-4DA6-89E4-F4DF1BE15ED1}"/>
              </a:ext>
            </a:extLst>
          </p:cNvPr>
          <p:cNvSpPr/>
          <p:nvPr/>
        </p:nvSpPr>
        <p:spPr>
          <a:xfrm>
            <a:off x="1492760" y="2298987"/>
            <a:ext cx="1832088" cy="55967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Production historique</a:t>
            </a:r>
          </a:p>
        </p:txBody>
      </p:sp>
      <p:sp>
        <p:nvSpPr>
          <p:cNvPr id="68" name="Rectangle 67">
            <a:extLst>
              <a:ext uri="{FF2B5EF4-FFF2-40B4-BE49-F238E27FC236}">
                <a16:creationId xmlns:a16="http://schemas.microsoft.com/office/drawing/2014/main" xmlns="" id="{B3836D87-599F-4E35-91CC-FD64E86F7511}"/>
              </a:ext>
            </a:extLst>
          </p:cNvPr>
          <p:cNvSpPr/>
          <p:nvPr/>
        </p:nvSpPr>
        <p:spPr>
          <a:xfrm>
            <a:off x="100973" y="1"/>
            <a:ext cx="3457706" cy="533668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xmlns="" id="{2D1F4152-81F8-4010-9964-E0533F4F0238}"/>
              </a:ext>
            </a:extLst>
          </p:cNvPr>
          <p:cNvSpPr/>
          <p:nvPr/>
        </p:nvSpPr>
        <p:spPr>
          <a:xfrm>
            <a:off x="3938181" y="5818160"/>
            <a:ext cx="1934731" cy="3385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Acteurs financiers</a:t>
            </a:r>
          </a:p>
        </p:txBody>
      </p:sp>
      <p:cxnSp>
        <p:nvCxnSpPr>
          <p:cNvPr id="55" name="Connecteur droit avec flèche 54">
            <a:extLst>
              <a:ext uri="{FF2B5EF4-FFF2-40B4-BE49-F238E27FC236}">
                <a16:creationId xmlns:a16="http://schemas.microsoft.com/office/drawing/2014/main" xmlns="" id="{A92D5BB3-B00C-4F6A-B09C-3120B4640CDC}"/>
              </a:ext>
            </a:extLst>
          </p:cNvPr>
          <p:cNvCxnSpPr>
            <a:cxnSpLocks/>
          </p:cNvCxnSpPr>
          <p:nvPr/>
        </p:nvCxnSpPr>
        <p:spPr>
          <a:xfrm>
            <a:off x="4858414" y="5311688"/>
            <a:ext cx="0" cy="321506"/>
          </a:xfrm>
          <a:prstGeom prst="straightConnector1">
            <a:avLst/>
          </a:prstGeom>
          <a:ln w="22225">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xmlns="" id="{C4A55141-5DE2-4D9B-B6E3-B5E91ADA6C6B}"/>
              </a:ext>
            </a:extLst>
          </p:cNvPr>
          <p:cNvSpPr txBox="1"/>
          <p:nvPr/>
        </p:nvSpPr>
        <p:spPr>
          <a:xfrm>
            <a:off x="3795952" y="6255997"/>
            <a:ext cx="2588893"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Courtiers, agrégateurs, Responsables d’équilibre.. .</a:t>
            </a:r>
          </a:p>
        </p:txBody>
      </p:sp>
      <p:cxnSp>
        <p:nvCxnSpPr>
          <p:cNvPr id="8" name="Connecteur : en angle 7">
            <a:extLst>
              <a:ext uri="{FF2B5EF4-FFF2-40B4-BE49-F238E27FC236}">
                <a16:creationId xmlns:a16="http://schemas.microsoft.com/office/drawing/2014/main" xmlns="" id="{3AFAF660-6F84-488B-BB2A-3F274F31FC56}"/>
              </a:ext>
            </a:extLst>
          </p:cNvPr>
          <p:cNvCxnSpPr>
            <a:cxnSpLocks/>
          </p:cNvCxnSpPr>
          <p:nvPr/>
        </p:nvCxnSpPr>
        <p:spPr>
          <a:xfrm rot="10800000">
            <a:off x="3433916" y="2163592"/>
            <a:ext cx="2913932" cy="913706"/>
          </a:xfrm>
          <a:prstGeom prst="bentConnector3">
            <a:avLst>
              <a:gd name="adj1" fmla="val 9242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0" name="ZoneTexte 69">
            <a:extLst>
              <a:ext uri="{FF2B5EF4-FFF2-40B4-BE49-F238E27FC236}">
                <a16:creationId xmlns:a16="http://schemas.microsoft.com/office/drawing/2014/main" xmlns="" id="{AB4DCF57-4633-447F-9E5E-50994B82B16C}"/>
              </a:ext>
            </a:extLst>
          </p:cNvPr>
          <p:cNvSpPr txBox="1"/>
          <p:nvPr/>
        </p:nvSpPr>
        <p:spPr>
          <a:xfrm>
            <a:off x="4313751" y="2780769"/>
            <a:ext cx="2162061" cy="3385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600" b="1" i="0" u="none" strike="noStrike" kern="1200" cap="none" spc="0" normalizeH="0" baseline="0" noProof="0" dirty="0">
                <a:ln>
                  <a:noFill/>
                </a:ln>
                <a:solidFill>
                  <a:srgbClr val="EC775C"/>
                </a:solidFill>
                <a:effectLst/>
                <a:uLnTx/>
                <a:uFillTx/>
                <a:latin typeface="Calibri"/>
                <a:ea typeface="+mn-ea"/>
                <a:cs typeface="+mn-cs"/>
              </a:rPr>
              <a:t>ARENH</a:t>
            </a:r>
          </a:p>
        </p:txBody>
      </p:sp>
      <p:graphicFrame>
        <p:nvGraphicFramePr>
          <p:cNvPr id="63" name="Graphique 62">
            <a:extLst>
              <a:ext uri="{FF2B5EF4-FFF2-40B4-BE49-F238E27FC236}">
                <a16:creationId xmlns:a16="http://schemas.microsoft.com/office/drawing/2014/main" xmlns="" id="{07413ECB-4DFA-405B-95A6-04E33F25DC60}"/>
              </a:ext>
            </a:extLst>
          </p:cNvPr>
          <p:cNvGraphicFramePr/>
          <p:nvPr/>
        </p:nvGraphicFramePr>
        <p:xfrm>
          <a:off x="10021668" y="3862094"/>
          <a:ext cx="1048502" cy="997195"/>
        </p:xfrm>
        <a:graphic>
          <a:graphicData uri="http://schemas.openxmlformats.org/drawingml/2006/chart">
            <c:chart xmlns:c="http://schemas.openxmlformats.org/drawingml/2006/chart" xmlns:r="http://schemas.openxmlformats.org/officeDocument/2006/relationships" r:id="rId15"/>
          </a:graphicData>
        </a:graphic>
      </p:graphicFrame>
      <p:sp>
        <p:nvSpPr>
          <p:cNvPr id="6" name="Organigramme : Connecteur 5">
            <a:extLst>
              <a:ext uri="{FF2B5EF4-FFF2-40B4-BE49-F238E27FC236}">
                <a16:creationId xmlns:a16="http://schemas.microsoft.com/office/drawing/2014/main" xmlns="" id="{29080AF3-3D15-4F87-98CC-DC46570DF4DA}"/>
              </a:ext>
            </a:extLst>
          </p:cNvPr>
          <p:cNvSpPr/>
          <p:nvPr/>
        </p:nvSpPr>
        <p:spPr>
          <a:xfrm>
            <a:off x="2833575" y="654272"/>
            <a:ext cx="787611" cy="563286"/>
          </a:xfrm>
          <a:prstGeom prst="flowChartConnector">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solidFill>
                  <a:srgbClr val="FF0000"/>
                </a:solidFill>
              </a:rPr>
              <a:t>80%</a:t>
            </a:r>
          </a:p>
        </p:txBody>
      </p:sp>
      <p:sp>
        <p:nvSpPr>
          <p:cNvPr id="69" name="ZoneTexte 68">
            <a:extLst>
              <a:ext uri="{FF2B5EF4-FFF2-40B4-BE49-F238E27FC236}">
                <a16:creationId xmlns:a16="http://schemas.microsoft.com/office/drawing/2014/main" xmlns="" id="{C3913D08-29DE-46E9-91F6-CBB34BB8E717}"/>
              </a:ext>
            </a:extLst>
          </p:cNvPr>
          <p:cNvSpPr txBox="1"/>
          <p:nvPr/>
        </p:nvSpPr>
        <p:spPr>
          <a:xfrm>
            <a:off x="808491" y="5361033"/>
            <a:ext cx="2239517" cy="318100"/>
          </a:xfrm>
          <a:prstGeom prst="rect">
            <a:avLst/>
          </a:prstGeom>
          <a:noFill/>
          <a:ln>
            <a:noFill/>
          </a:ln>
        </p:spPr>
        <p:txBody>
          <a:bodyPr wrap="square" rtlCol="0">
            <a:spAutoFit/>
          </a:bodyPr>
          <a:lstStyle/>
          <a:p>
            <a:r>
              <a:rPr lang="fr-FR" sz="1467" i="1" dirty="0">
                <a:solidFill>
                  <a:srgbClr val="B70101"/>
                </a:solidFill>
              </a:rPr>
              <a:t>67% des coûts</a:t>
            </a:r>
          </a:p>
        </p:txBody>
      </p:sp>
      <p:sp>
        <p:nvSpPr>
          <p:cNvPr id="71" name="ZoneTexte 70">
            <a:extLst>
              <a:ext uri="{FF2B5EF4-FFF2-40B4-BE49-F238E27FC236}">
                <a16:creationId xmlns:a16="http://schemas.microsoft.com/office/drawing/2014/main" xmlns="" id="{46F0ED44-9974-45AB-9484-D8088CF9C90C}"/>
              </a:ext>
            </a:extLst>
          </p:cNvPr>
          <p:cNvSpPr txBox="1"/>
          <p:nvPr/>
        </p:nvSpPr>
        <p:spPr>
          <a:xfrm>
            <a:off x="6568938" y="5352971"/>
            <a:ext cx="2239517" cy="318100"/>
          </a:xfrm>
          <a:prstGeom prst="rect">
            <a:avLst/>
          </a:prstGeom>
          <a:noFill/>
          <a:ln>
            <a:noFill/>
          </a:ln>
        </p:spPr>
        <p:txBody>
          <a:bodyPr wrap="square" rtlCol="0">
            <a:spAutoFit/>
          </a:bodyPr>
          <a:lstStyle/>
          <a:p>
            <a:r>
              <a:rPr lang="fr-FR" sz="1467" i="1" dirty="0">
                <a:solidFill>
                  <a:srgbClr val="B70101"/>
                </a:solidFill>
              </a:rPr>
              <a:t>4% des coûts</a:t>
            </a:r>
          </a:p>
        </p:txBody>
      </p:sp>
      <p:sp>
        <p:nvSpPr>
          <p:cNvPr id="73" name="Organigramme : Connecteur 72">
            <a:extLst>
              <a:ext uri="{FF2B5EF4-FFF2-40B4-BE49-F238E27FC236}">
                <a16:creationId xmlns:a16="http://schemas.microsoft.com/office/drawing/2014/main" xmlns="" id="{411875EF-5956-41C4-9C23-EC1E9205A9F6}"/>
              </a:ext>
            </a:extLst>
          </p:cNvPr>
          <p:cNvSpPr/>
          <p:nvPr/>
        </p:nvSpPr>
        <p:spPr>
          <a:xfrm>
            <a:off x="8167716" y="740850"/>
            <a:ext cx="787611" cy="563286"/>
          </a:xfrm>
          <a:prstGeom prst="flowChartConnector">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solidFill>
                  <a:srgbClr val="FF0000"/>
                </a:solidFill>
              </a:rPr>
              <a:t>67%</a:t>
            </a:r>
          </a:p>
        </p:txBody>
      </p:sp>
      <p:sp>
        <p:nvSpPr>
          <p:cNvPr id="74" name="Organigramme : Connecteur 73">
            <a:extLst>
              <a:ext uri="{FF2B5EF4-FFF2-40B4-BE49-F238E27FC236}">
                <a16:creationId xmlns:a16="http://schemas.microsoft.com/office/drawing/2014/main" xmlns="" id="{176C4EF3-C603-49D6-9CF5-D35BE35608DB}"/>
              </a:ext>
            </a:extLst>
          </p:cNvPr>
          <p:cNvSpPr/>
          <p:nvPr/>
        </p:nvSpPr>
        <p:spPr>
          <a:xfrm>
            <a:off x="2985975" y="806672"/>
            <a:ext cx="787611" cy="563286"/>
          </a:xfrm>
          <a:prstGeom prst="flowChartConnector">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solidFill>
                  <a:srgbClr val="FF0000"/>
                </a:solidFill>
              </a:rPr>
              <a:t>80%</a:t>
            </a:r>
          </a:p>
        </p:txBody>
      </p:sp>
      <p:sp>
        <p:nvSpPr>
          <p:cNvPr id="75" name="Étoile : 7 branches 74">
            <a:extLst>
              <a:ext uri="{FF2B5EF4-FFF2-40B4-BE49-F238E27FC236}">
                <a16:creationId xmlns:a16="http://schemas.microsoft.com/office/drawing/2014/main" xmlns="" id="{3E64DDC5-CBEA-4DDD-A461-7FB6FB8A8B6D}"/>
              </a:ext>
            </a:extLst>
          </p:cNvPr>
          <p:cNvSpPr/>
          <p:nvPr/>
        </p:nvSpPr>
        <p:spPr>
          <a:xfrm>
            <a:off x="7336983" y="5623191"/>
            <a:ext cx="1474566" cy="115159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Concurrence</a:t>
            </a:r>
          </a:p>
        </p:txBody>
      </p:sp>
      <p:sp>
        <p:nvSpPr>
          <p:cNvPr id="64" name="Étoile : 7 branches 63">
            <a:extLst>
              <a:ext uri="{FF2B5EF4-FFF2-40B4-BE49-F238E27FC236}">
                <a16:creationId xmlns:a16="http://schemas.microsoft.com/office/drawing/2014/main" xmlns="" id="{36B7C473-6BC5-4E9A-9BDA-3E9C7068C396}"/>
              </a:ext>
            </a:extLst>
          </p:cNvPr>
          <p:cNvSpPr/>
          <p:nvPr/>
        </p:nvSpPr>
        <p:spPr>
          <a:xfrm>
            <a:off x="805397" y="5580915"/>
            <a:ext cx="1474566" cy="115159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DSP</a:t>
            </a:r>
          </a:p>
        </p:txBody>
      </p:sp>
    </p:spTree>
    <p:extLst>
      <p:ext uri="{BB962C8B-B14F-4D97-AF65-F5344CB8AC3E}">
        <p14:creationId xmlns:p14="http://schemas.microsoft.com/office/powerpoint/2010/main" xmlns="" val="323642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785" y="270618"/>
            <a:ext cx="10722429" cy="737533"/>
          </a:xfrm>
        </p:spPr>
        <p:txBody>
          <a:bodyPr>
            <a:normAutofit/>
          </a:bodyPr>
          <a:lstStyle/>
          <a:p>
            <a:pPr algn="ctr"/>
            <a:r>
              <a:rPr lang="fr-FR" sz="3600" b="1" dirty="0">
                <a:solidFill>
                  <a:schemeClr val="tx1"/>
                </a:solidFill>
              </a:rPr>
              <a:t>Le système électrique : un monopole naturel</a:t>
            </a:r>
            <a:endParaRPr lang="fr-FR" sz="2000" b="1" dirty="0">
              <a:solidFill>
                <a:schemeClr val="tx1"/>
              </a:solidFill>
            </a:endParaRPr>
          </a:p>
        </p:txBody>
      </p:sp>
      <p:sp>
        <p:nvSpPr>
          <p:cNvPr id="3" name="Espace réservé du contenu 2"/>
          <p:cNvSpPr>
            <a:spLocks noGrp="1"/>
          </p:cNvSpPr>
          <p:nvPr>
            <p:ph idx="1"/>
          </p:nvPr>
        </p:nvSpPr>
        <p:spPr>
          <a:xfrm>
            <a:off x="589482" y="1187563"/>
            <a:ext cx="11456931" cy="5533912"/>
          </a:xfrm>
        </p:spPr>
        <p:txBody>
          <a:bodyPr>
            <a:noAutofit/>
          </a:bodyPr>
          <a:lstStyle/>
          <a:p>
            <a:pPr marL="0" lvl="1" indent="0">
              <a:spcBef>
                <a:spcPts val="1000"/>
              </a:spcBef>
              <a:buNone/>
            </a:pPr>
            <a:r>
              <a:rPr lang="fr-FR" b="1" dirty="0">
                <a:solidFill>
                  <a:srgbClr val="005C2A"/>
                </a:solidFill>
              </a:rPr>
              <a:t>Un consensus sur le réseau mais pas sur la production</a:t>
            </a:r>
          </a:p>
          <a:p>
            <a:pPr marL="0" lvl="1" indent="0">
              <a:spcBef>
                <a:spcPts val="1000"/>
              </a:spcBef>
              <a:buNone/>
            </a:pPr>
            <a:r>
              <a:rPr lang="fr-FR" b="1" dirty="0">
                <a:solidFill>
                  <a:srgbClr val="005C2A"/>
                </a:solidFill>
              </a:rPr>
              <a:t>Pourtant, les mêmes caractéristiques</a:t>
            </a:r>
          </a:p>
          <a:p>
            <a:pPr lvl="1">
              <a:lnSpc>
                <a:spcPct val="100000"/>
              </a:lnSpc>
              <a:spcBef>
                <a:spcPts val="600"/>
              </a:spcBef>
            </a:pPr>
            <a:r>
              <a:rPr lang="fr-FR" sz="1800" dirty="0"/>
              <a:t>Des coûts essentiellement fixes et de long terme, avec un impact environnemental</a:t>
            </a:r>
          </a:p>
          <a:p>
            <a:pPr lvl="2">
              <a:buFont typeface="Wingdings" panose="05000000000000000000" pitchFamily="2" charset="2"/>
              <a:buChar char="Ø"/>
            </a:pPr>
            <a:r>
              <a:rPr lang="fr-FR" sz="1600" b="1" dirty="0"/>
              <a:t>En construire trop pour choisir la plus performante ? Un gâchis économique et écologique</a:t>
            </a:r>
          </a:p>
          <a:p>
            <a:pPr lvl="1">
              <a:lnSpc>
                <a:spcPct val="100000"/>
              </a:lnSpc>
              <a:spcBef>
                <a:spcPts val="600"/>
              </a:spcBef>
            </a:pPr>
            <a:r>
              <a:rPr lang="fr-FR" sz="1800" dirty="0"/>
              <a:t>Une planification coordonnée du réseau et de la production nécessaire à tous les horizons de temps</a:t>
            </a:r>
          </a:p>
          <a:p>
            <a:pPr marL="0" lvl="1" indent="0">
              <a:spcBef>
                <a:spcPts val="1000"/>
              </a:spcBef>
              <a:buNone/>
            </a:pPr>
            <a:r>
              <a:rPr lang="fr-FR" b="1" dirty="0">
                <a:solidFill>
                  <a:srgbClr val="005C2A"/>
                </a:solidFill>
              </a:rPr>
              <a:t>Finalement : une concurrence confinée à une activité marginale : la fourniture</a:t>
            </a:r>
          </a:p>
          <a:p>
            <a:pPr lvl="1">
              <a:lnSpc>
                <a:spcPct val="100000"/>
              </a:lnSpc>
              <a:spcBef>
                <a:spcPts val="600"/>
              </a:spcBef>
            </a:pPr>
            <a:r>
              <a:rPr lang="fr-FR" sz="1800" dirty="0"/>
              <a:t>Activité purement commerciale et financière, sans impact sur les flux physiques </a:t>
            </a:r>
          </a:p>
          <a:p>
            <a:pPr lvl="1">
              <a:lnSpc>
                <a:spcPct val="100000"/>
              </a:lnSpc>
              <a:spcBef>
                <a:spcPts val="600"/>
              </a:spcBef>
            </a:pPr>
            <a:endParaRPr lang="fr-FR" sz="1800" dirty="0"/>
          </a:p>
          <a:p>
            <a:pPr lvl="1">
              <a:lnSpc>
                <a:spcPct val="100000"/>
              </a:lnSpc>
              <a:spcBef>
                <a:spcPts val="600"/>
              </a:spcBef>
            </a:pPr>
            <a:r>
              <a:rPr lang="fr-FR" sz="1800" dirty="0"/>
              <a:t>4% des coûts, dont les Certificats d’Economie d’Energie (activité régulée)</a:t>
            </a:r>
          </a:p>
          <a:p>
            <a:pPr lvl="1">
              <a:lnSpc>
                <a:spcPct val="100000"/>
              </a:lnSpc>
              <a:spcBef>
                <a:spcPts val="600"/>
              </a:spcBef>
            </a:pPr>
            <a:r>
              <a:rPr lang="fr-FR" sz="1800" dirty="0"/>
              <a:t>Ne retire aucune charge à l’opérateur historique. Induit une complexité énorme, donc des coûts et une fragilité du système :</a:t>
            </a:r>
            <a:r>
              <a:rPr lang="fr-FR" sz="1400" dirty="0"/>
              <a:t> </a:t>
            </a:r>
            <a:r>
              <a:rPr lang="fr-FR" sz="1600" dirty="0"/>
              <a:t>marketing, démarchage, duplication de la facturation / service client / ingénierie, juridique, etc.</a:t>
            </a:r>
          </a:p>
          <a:p>
            <a:pPr marL="0" lvl="1" indent="0">
              <a:spcBef>
                <a:spcPts val="1000"/>
              </a:spcBef>
              <a:buNone/>
            </a:pPr>
            <a:r>
              <a:rPr lang="fr-FR" b="1" dirty="0">
                <a:solidFill>
                  <a:srgbClr val="005C2A"/>
                </a:solidFill>
              </a:rPr>
              <a:t>Sur la production : le recours aux investissements privés par appel d’offre = délégation de service public sur la production</a:t>
            </a:r>
          </a:p>
          <a:p>
            <a:pPr lvl="1"/>
            <a:r>
              <a:rPr lang="fr-FR" sz="1800" dirty="0"/>
              <a:t>garantie de rémunération</a:t>
            </a:r>
            <a:endParaRPr lang="fr-FR" sz="1800" dirty="0">
              <a:solidFill>
                <a:srgbClr val="7030A0"/>
              </a:solidFill>
            </a:endParaRPr>
          </a:p>
          <a:p>
            <a:pPr>
              <a:lnSpc>
                <a:spcPct val="100000"/>
              </a:lnSpc>
              <a:spcBef>
                <a:spcPts val="600"/>
              </a:spcBef>
            </a:pPr>
            <a:endParaRPr lang="fr-FR" sz="2400" b="1" dirty="0">
              <a:solidFill>
                <a:srgbClr val="00B050"/>
              </a:solidFill>
            </a:endParaRPr>
          </a:p>
          <a:p>
            <a:pPr lvl="1"/>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31</a:t>
            </a:fld>
            <a:endParaRPr lang="fr-FR" dirty="0"/>
          </a:p>
        </p:txBody>
      </p:sp>
      <p:sp>
        <p:nvSpPr>
          <p:cNvPr id="6" name="Espace réservé du contenu 2"/>
          <p:cNvSpPr txBox="1">
            <a:spLocks/>
          </p:cNvSpPr>
          <p:nvPr/>
        </p:nvSpPr>
        <p:spPr>
          <a:xfrm>
            <a:off x="403043" y="4649720"/>
            <a:ext cx="11332028" cy="17129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B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fr-FR" sz="1800" dirty="0"/>
          </a:p>
        </p:txBody>
      </p:sp>
      <p:sp>
        <p:nvSpPr>
          <p:cNvPr id="7" name="Rectangle 6">
            <a:extLst>
              <a:ext uri="{FF2B5EF4-FFF2-40B4-BE49-F238E27FC236}">
                <a16:creationId xmlns:a16="http://schemas.microsoft.com/office/drawing/2014/main" xmlns="" id="{AE2F611D-58DC-4FC6-A129-A4EE1A50201E}"/>
              </a:ext>
            </a:extLst>
          </p:cNvPr>
          <p:cNvSpPr/>
          <p:nvPr/>
        </p:nvSpPr>
        <p:spPr>
          <a:xfrm>
            <a:off x="1693332" y="3858799"/>
            <a:ext cx="9244743" cy="432097"/>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EqWateur</a:t>
            </a:r>
            <a:r>
              <a:rPr lang="fr-FR" i="1" dirty="0">
                <a:solidFill>
                  <a:schemeClr val="tx1"/>
                </a:solidFill>
              </a:rPr>
              <a:t> (Fournisseur) : « Nous ne sommes pas plus énergéticiens qu’Amazon n’ est libraire »</a:t>
            </a:r>
            <a:endParaRPr lang="fr-FR" dirty="0">
              <a:solidFill>
                <a:schemeClr val="tx1"/>
              </a:solidFill>
            </a:endParaRPr>
          </a:p>
        </p:txBody>
      </p:sp>
    </p:spTree>
    <p:extLst>
      <p:ext uri="{BB962C8B-B14F-4D97-AF65-F5344CB8AC3E}">
        <p14:creationId xmlns:p14="http://schemas.microsoft.com/office/powerpoint/2010/main" xmlns="" val="2496959365"/>
      </p:ext>
    </p:extLst>
  </p:cSld>
  <p:clrMapOvr>
    <a:masterClrMapping/>
  </p:clrMapOvr>
  <mc:AlternateContent xmlns:mc="http://schemas.openxmlformats.org/markup-compatibility/2006">
    <mc:Choice xmlns:p14="http://schemas.microsoft.com/office/powerpoint/2010/main" xmlns="" Requires="p14">
      <p:transition spd="slow" p14:dur="2000" advTm="141578"/>
    </mc:Choice>
    <mc:Fallback>
      <p:transition spd="slow" advTm="141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544"/>
            <a:ext cx="10722429" cy="737533"/>
          </a:xfrm>
        </p:spPr>
        <p:txBody>
          <a:bodyPr>
            <a:normAutofit fontScale="90000"/>
          </a:bodyPr>
          <a:lstStyle/>
          <a:p>
            <a:pPr algn="ctr"/>
            <a:r>
              <a:rPr lang="fr-FR" sz="3600" b="1" dirty="0">
                <a:solidFill>
                  <a:schemeClr val="tx1"/>
                </a:solidFill>
              </a:rPr>
              <a:t>Des contournements des règles de marché à tous les étages</a:t>
            </a:r>
            <a:endParaRPr lang="fr-FR" sz="2000" b="1" dirty="0">
              <a:solidFill>
                <a:schemeClr val="tx1"/>
              </a:solidFill>
            </a:endParaRPr>
          </a:p>
        </p:txBody>
      </p:sp>
      <p:sp>
        <p:nvSpPr>
          <p:cNvPr id="3" name="Espace réservé du contenu 2"/>
          <p:cNvSpPr>
            <a:spLocks noGrp="1"/>
          </p:cNvSpPr>
          <p:nvPr>
            <p:ph idx="1"/>
          </p:nvPr>
        </p:nvSpPr>
        <p:spPr>
          <a:xfrm>
            <a:off x="500743" y="903515"/>
            <a:ext cx="11332028" cy="5234748"/>
          </a:xfrm>
        </p:spPr>
        <p:txBody>
          <a:bodyPr>
            <a:noAutofit/>
          </a:bodyPr>
          <a:lstStyle/>
          <a:p>
            <a:pPr marL="0" lvl="1" indent="0">
              <a:spcBef>
                <a:spcPts val="1000"/>
              </a:spcBef>
              <a:buNone/>
            </a:pPr>
            <a:r>
              <a:rPr lang="fr-FR" b="1" dirty="0">
                <a:solidFill>
                  <a:srgbClr val="005C2A"/>
                </a:solidFill>
              </a:rPr>
              <a:t>Fournisseurs : forcer la porte pour pallier l’absence de différentiation possible</a:t>
            </a:r>
          </a:p>
          <a:p>
            <a:pPr lvl="1">
              <a:lnSpc>
                <a:spcPct val="100000"/>
              </a:lnSpc>
              <a:spcBef>
                <a:spcPts val="600"/>
              </a:spcBef>
            </a:pPr>
            <a:r>
              <a:rPr lang="fr-FR" sz="2200" b="1" dirty="0"/>
              <a:t>Démarchage agressif et frauduleux</a:t>
            </a:r>
            <a:r>
              <a:rPr lang="fr-FR" sz="2200" dirty="0"/>
              <a:t>, largement dénoncé et condamné.</a:t>
            </a:r>
          </a:p>
          <a:p>
            <a:pPr lvl="1"/>
            <a:endParaRPr lang="fr-FR" sz="2000" b="1" dirty="0"/>
          </a:p>
          <a:p>
            <a:pPr lvl="2"/>
            <a:r>
              <a:rPr lang="fr-FR" sz="1600" dirty="0"/>
              <a:t>Ex : Engie condamné pour démarchage agressif, usurpation de marque, tromperie, fraude à la signature …</a:t>
            </a:r>
          </a:p>
          <a:p>
            <a:pPr marL="1371600" lvl="3" indent="0">
              <a:buNone/>
            </a:pPr>
            <a:r>
              <a:rPr lang="fr-FR" sz="1400" dirty="0"/>
              <a:t>1 M€ dommage et intérêt à EDF en 2018 , 900 000 e d’amende en 2019 (démarchage abusif)</a:t>
            </a:r>
          </a:p>
          <a:p>
            <a:pPr marL="1371600" lvl="3" indent="0">
              <a:buNone/>
            </a:pPr>
            <a:endParaRPr lang="fr-FR" sz="600" dirty="0"/>
          </a:p>
          <a:p>
            <a:pPr lvl="1"/>
            <a:r>
              <a:rPr lang="fr-FR" sz="1800" b="1" dirty="0"/>
              <a:t>ARENH</a:t>
            </a:r>
            <a:r>
              <a:rPr lang="fr-FR" sz="1800" dirty="0"/>
              <a:t> : Droit d’accès au nucléaire en-dessous du coût de production</a:t>
            </a:r>
          </a:p>
          <a:p>
            <a:pPr lvl="2"/>
            <a:r>
              <a:rPr lang="fr-FR" sz="1400" dirty="0"/>
              <a:t>100 TWh : ¼ de la production nucléaire devenue 1/3 (+20 TWh exceptionnels en 2022)</a:t>
            </a:r>
          </a:p>
          <a:p>
            <a:pPr lvl="2"/>
            <a:r>
              <a:rPr lang="fr-FR" sz="1400" dirty="0"/>
              <a:t>Estimation des coûts de production nucléaire historique = 42 €/MWh en  2011 (CRE : 36 à 39 €/MWh). Inclut post-Fukushima, EPR Flamanville et rémunération du capital à X%</a:t>
            </a:r>
          </a:p>
          <a:p>
            <a:pPr lvl="2"/>
            <a:r>
              <a:rPr lang="fr-FR" sz="1400" dirty="0"/>
              <a:t>42 €/MWH = Prix plafond. Quand prix marché inférieur, EDF ne couvre pas ses coûts.</a:t>
            </a:r>
          </a:p>
          <a:p>
            <a:pPr lvl="2"/>
            <a:r>
              <a:rPr lang="fr-FR" sz="1400" dirty="0"/>
              <a:t>Discutable, mais les difficultés ont commencé bien avant l’ARENH</a:t>
            </a:r>
          </a:p>
          <a:p>
            <a:pPr marL="914400" lvl="2" indent="0">
              <a:buNone/>
            </a:pPr>
            <a:endParaRPr lang="fr-FR" sz="600" dirty="0"/>
          </a:p>
          <a:p>
            <a:pPr lvl="1"/>
            <a:r>
              <a:rPr lang="fr-FR" sz="1800" b="1" dirty="0"/>
              <a:t>Tarifs Réglementés de Vente </a:t>
            </a:r>
            <a:r>
              <a:rPr lang="fr-FR" sz="1800" dirty="0"/>
              <a:t>supprimés ou dénaturés  au nom de la concurrence</a:t>
            </a:r>
          </a:p>
          <a:p>
            <a:pPr marL="0" lvl="1" indent="0">
              <a:spcBef>
                <a:spcPts val="1000"/>
              </a:spcBef>
              <a:buNone/>
            </a:pPr>
            <a:r>
              <a:rPr lang="fr-FR" b="1" dirty="0">
                <a:solidFill>
                  <a:srgbClr val="005C2A"/>
                </a:solidFill>
              </a:rPr>
              <a:t>Producteurs : Garanties de rémunération</a:t>
            </a:r>
          </a:p>
          <a:p>
            <a:pPr marL="685800" lvl="2">
              <a:spcBef>
                <a:spcPts val="1000"/>
              </a:spcBef>
            </a:pPr>
            <a:r>
              <a:rPr lang="fr-FR" b="1" dirty="0"/>
              <a:t>Aucune filière de production ne peut se rémunérer sur les prix de marché</a:t>
            </a:r>
          </a:p>
          <a:p>
            <a:pPr marL="800100" lvl="2" indent="-342900">
              <a:spcBef>
                <a:spcPts val="1000"/>
              </a:spcBef>
              <a:buFont typeface="Wingdings" panose="05000000000000000000" pitchFamily="2" charset="2"/>
              <a:buChar char="Ø"/>
            </a:pPr>
            <a:r>
              <a:rPr lang="fr-FR" b="1" dirty="0"/>
              <a:t>Prix garanti : tarif d’achat, compléments de rémunération, contrats pour différence, etc.</a:t>
            </a:r>
          </a:p>
          <a:p>
            <a:pPr marL="800100" lvl="2" indent="-342900">
              <a:spcBef>
                <a:spcPts val="1000"/>
              </a:spcBef>
              <a:buFont typeface="Wingdings" panose="05000000000000000000" pitchFamily="2" charset="2"/>
              <a:buChar char="Ø"/>
            </a:pPr>
            <a:r>
              <a:rPr lang="fr-FR" b="1" dirty="0"/>
              <a:t>DSP , cf. autoroutes.</a:t>
            </a:r>
          </a:p>
          <a:p>
            <a:pPr marL="457200" lvl="1" indent="0">
              <a:buNone/>
            </a:pPr>
            <a:endParaRPr lang="fr-FR" sz="1800" dirty="0"/>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32</a:t>
            </a:fld>
            <a:endParaRPr lang="fr-FR" dirty="0"/>
          </a:p>
        </p:txBody>
      </p:sp>
      <p:sp>
        <p:nvSpPr>
          <p:cNvPr id="7" name="Rectangle 6">
            <a:extLst>
              <a:ext uri="{FF2B5EF4-FFF2-40B4-BE49-F238E27FC236}">
                <a16:creationId xmlns:a16="http://schemas.microsoft.com/office/drawing/2014/main" xmlns="" id="{6F883A3D-D507-41EC-A268-BF1EBA329AF5}"/>
              </a:ext>
            </a:extLst>
          </p:cNvPr>
          <p:cNvSpPr/>
          <p:nvPr/>
        </p:nvSpPr>
        <p:spPr>
          <a:xfrm>
            <a:off x="1405467" y="1691332"/>
            <a:ext cx="10155162" cy="357602"/>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rPr>
              <a:t>CLCV (asso de consommateurs) : « La principale innovation [est le] recours massif à la pratique commerciale agressive et trompeuse</a:t>
            </a:r>
            <a:r>
              <a:rPr lang="fr-FR" sz="1400" dirty="0">
                <a:solidFill>
                  <a:schemeClr val="tx1"/>
                </a:solidFill>
              </a:rPr>
              <a:t> »</a:t>
            </a:r>
          </a:p>
        </p:txBody>
      </p:sp>
    </p:spTree>
    <p:extLst>
      <p:ext uri="{BB962C8B-B14F-4D97-AF65-F5344CB8AC3E}">
        <p14:creationId xmlns:p14="http://schemas.microsoft.com/office/powerpoint/2010/main" xmlns="" val="2028023658"/>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5EC140-6662-410A-8F16-A146C5029BAF}"/>
              </a:ext>
            </a:extLst>
          </p:cNvPr>
          <p:cNvSpPr>
            <a:spLocks noGrp="1"/>
          </p:cNvSpPr>
          <p:nvPr>
            <p:ph type="title"/>
          </p:nvPr>
        </p:nvSpPr>
        <p:spPr>
          <a:xfrm>
            <a:off x="728472" y="2388996"/>
            <a:ext cx="10515600" cy="2233803"/>
          </a:xfrm>
        </p:spPr>
        <p:txBody>
          <a:bodyPr>
            <a:normAutofit fontScale="90000"/>
          </a:bodyPr>
          <a:lstStyle/>
          <a:p>
            <a:pPr algn="ctr"/>
            <a:r>
              <a:rPr lang="fr-FR" b="1" dirty="0">
                <a:solidFill>
                  <a:srgbClr val="005C2A"/>
                </a:solidFill>
              </a:rPr>
              <a:t>Ce n’est pas la transition écologique qui coûte cher, c’est le marché</a:t>
            </a:r>
            <a:r>
              <a:rPr lang="fr-FR" b="1" dirty="0">
                <a:solidFill>
                  <a:srgbClr val="00B050"/>
                </a:solidFill>
              </a:rPr>
              <a:t/>
            </a:r>
            <a:br>
              <a:rPr lang="fr-FR" b="1" dirty="0">
                <a:solidFill>
                  <a:srgbClr val="00B050"/>
                </a:solidFill>
              </a:rPr>
            </a:br>
            <a:r>
              <a:rPr lang="fr-FR" b="1" dirty="0"/>
              <a:t>L’impact majeur du coût du capital</a:t>
            </a:r>
            <a:br>
              <a:rPr lang="fr-FR" b="1" dirty="0"/>
            </a:br>
            <a:r>
              <a:rPr lang="fr-FR" sz="2200" b="1" dirty="0"/>
              <a:t>(taux d’intérêt bancaire + taux de rémunération des actionnaires)</a:t>
            </a:r>
            <a:r>
              <a:rPr lang="fr-FR" sz="2200" dirty="0"/>
              <a:t/>
            </a:r>
            <a:br>
              <a:rPr lang="fr-FR" sz="2200" dirty="0"/>
            </a:br>
            <a:endParaRPr lang="fr-FR" dirty="0"/>
          </a:p>
        </p:txBody>
      </p:sp>
    </p:spTree>
    <p:extLst>
      <p:ext uri="{BB962C8B-B14F-4D97-AF65-F5344CB8AC3E}">
        <p14:creationId xmlns:p14="http://schemas.microsoft.com/office/powerpoint/2010/main" xmlns="" val="387770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xmlns="" id="{C4E465BA-0315-48C7-B899-8D84FF7D8B63}"/>
              </a:ext>
            </a:extLst>
          </p:cNvPr>
          <p:cNvGraphicFramePr>
            <a:graphicFrameLocks/>
          </p:cNvGraphicFramePr>
          <p:nvPr/>
        </p:nvGraphicFramePr>
        <p:xfrm>
          <a:off x="1643864" y="647272"/>
          <a:ext cx="8110189" cy="514735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xmlns="" id="{7F5F58A0-450B-48C3-B2F3-CA3F30027270}"/>
              </a:ext>
            </a:extLst>
          </p:cNvPr>
          <p:cNvSpPr txBox="1"/>
          <p:nvPr/>
        </p:nvSpPr>
        <p:spPr>
          <a:xfrm>
            <a:off x="1746606" y="5902951"/>
            <a:ext cx="8228343" cy="307777"/>
          </a:xfrm>
          <a:prstGeom prst="rect">
            <a:avLst/>
          </a:prstGeom>
          <a:noFill/>
        </p:spPr>
        <p:txBody>
          <a:bodyPr wrap="none" rtlCol="0">
            <a:spAutoFit/>
          </a:bodyPr>
          <a:lstStyle/>
          <a:p>
            <a:r>
              <a:rPr lang="fr-FR" sz="1400" i="1" dirty="0"/>
              <a:t>Hypothèses : Consultation publique RTE 2021-01-27_BP2050-consultation-complet-LD.pdf (concerte.fr) (p83-83)</a:t>
            </a:r>
          </a:p>
        </p:txBody>
      </p:sp>
    </p:spTree>
    <p:extLst>
      <p:ext uri="{BB962C8B-B14F-4D97-AF65-F5344CB8AC3E}">
        <p14:creationId xmlns:p14="http://schemas.microsoft.com/office/powerpoint/2010/main" xmlns="" val="2459928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7F5F58A0-450B-48C3-B2F3-CA3F30027270}"/>
              </a:ext>
            </a:extLst>
          </p:cNvPr>
          <p:cNvSpPr txBox="1"/>
          <p:nvPr/>
        </p:nvSpPr>
        <p:spPr>
          <a:xfrm>
            <a:off x="1767154" y="6118708"/>
            <a:ext cx="4705904" cy="307777"/>
          </a:xfrm>
          <a:prstGeom prst="rect">
            <a:avLst/>
          </a:prstGeom>
          <a:noFill/>
        </p:spPr>
        <p:txBody>
          <a:bodyPr wrap="none" rtlCol="0">
            <a:spAutoFit/>
          </a:bodyPr>
          <a:lstStyle/>
          <a:p>
            <a:r>
              <a:rPr lang="fr-FR" sz="1400" i="1" dirty="0"/>
              <a:t>Source : Futurs énergétiques 2050 (chapitre 11, fig.11.36), RTE</a:t>
            </a:r>
          </a:p>
        </p:txBody>
      </p:sp>
      <p:grpSp>
        <p:nvGrpSpPr>
          <p:cNvPr id="9" name="Groupe 8">
            <a:extLst>
              <a:ext uri="{FF2B5EF4-FFF2-40B4-BE49-F238E27FC236}">
                <a16:creationId xmlns:a16="http://schemas.microsoft.com/office/drawing/2014/main" xmlns="" id="{E877E638-67DE-4F46-8B07-6A21B601B3DA}"/>
              </a:ext>
            </a:extLst>
          </p:cNvPr>
          <p:cNvGrpSpPr/>
          <p:nvPr/>
        </p:nvGrpSpPr>
        <p:grpSpPr>
          <a:xfrm>
            <a:off x="770560" y="1078787"/>
            <a:ext cx="9472773" cy="5548045"/>
            <a:chOff x="770560" y="1078787"/>
            <a:chExt cx="9472773" cy="5548045"/>
          </a:xfrm>
        </p:grpSpPr>
        <p:graphicFrame>
          <p:nvGraphicFramePr>
            <p:cNvPr id="4" name="Graphique 3">
              <a:extLst>
                <a:ext uri="{FF2B5EF4-FFF2-40B4-BE49-F238E27FC236}">
                  <a16:creationId xmlns:a16="http://schemas.microsoft.com/office/drawing/2014/main" xmlns="" id="{BB415ADC-4AD4-40C2-AF55-42E4C88242F0}"/>
                </a:ext>
              </a:extLst>
            </p:cNvPr>
            <p:cNvGraphicFramePr>
              <a:graphicFrameLocks/>
            </p:cNvGraphicFramePr>
            <p:nvPr>
              <p:extLst>
                <p:ext uri="{D42A27DB-BD31-4B8C-83A1-F6EECF244321}">
                  <p14:modId xmlns:p14="http://schemas.microsoft.com/office/powerpoint/2010/main" xmlns="" val="549830245"/>
                </p:ext>
              </p:extLst>
            </p:nvPr>
          </p:nvGraphicFramePr>
          <p:xfrm>
            <a:off x="770560" y="1078787"/>
            <a:ext cx="9472773" cy="5548045"/>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necteur droit 2">
              <a:extLst>
                <a:ext uri="{FF2B5EF4-FFF2-40B4-BE49-F238E27FC236}">
                  <a16:creationId xmlns:a16="http://schemas.microsoft.com/office/drawing/2014/main" xmlns="" id="{79F19C9B-91CC-46B8-BE0A-3DA11AC43AA4}"/>
                </a:ext>
              </a:extLst>
            </p:cNvPr>
            <p:cNvCxnSpPr/>
            <p:nvPr/>
          </p:nvCxnSpPr>
          <p:spPr>
            <a:xfrm>
              <a:off x="2917860" y="2938409"/>
              <a:ext cx="2407578"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DEC37043-05C2-4511-A606-D2DA5B3C1D2A}"/>
                </a:ext>
              </a:extLst>
            </p:cNvPr>
            <p:cNvCxnSpPr/>
            <p:nvPr/>
          </p:nvCxnSpPr>
          <p:spPr>
            <a:xfrm>
              <a:off x="6912795" y="3522324"/>
              <a:ext cx="2407578"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sp>
        <p:nvSpPr>
          <p:cNvPr id="6" name="ZoneTexte 5">
            <a:extLst>
              <a:ext uri="{FF2B5EF4-FFF2-40B4-BE49-F238E27FC236}">
                <a16:creationId xmlns:a16="http://schemas.microsoft.com/office/drawing/2014/main" xmlns="" id="{E06CCF10-3222-4A89-8E45-9986A1FD9D5E}"/>
              </a:ext>
            </a:extLst>
          </p:cNvPr>
          <p:cNvSpPr txBox="1"/>
          <p:nvPr/>
        </p:nvSpPr>
        <p:spPr>
          <a:xfrm>
            <a:off x="2640458" y="359596"/>
            <a:ext cx="7167938" cy="646331"/>
          </a:xfrm>
          <a:prstGeom prst="rect">
            <a:avLst/>
          </a:prstGeom>
          <a:noFill/>
        </p:spPr>
        <p:txBody>
          <a:bodyPr wrap="square" rtlCol="0">
            <a:spAutoFit/>
          </a:bodyPr>
          <a:lstStyle/>
          <a:p>
            <a:r>
              <a:rPr lang="fr-FR" dirty="0"/>
              <a:t>Coûts annualisés des scénarios de référence 2060 avec et sans nucléaire, selon différents taux de rémunération des apporteurs de capitaux (CMPC)</a:t>
            </a:r>
          </a:p>
        </p:txBody>
      </p:sp>
    </p:spTree>
    <p:extLst>
      <p:ext uri="{BB962C8B-B14F-4D97-AF65-F5344CB8AC3E}">
        <p14:creationId xmlns:p14="http://schemas.microsoft.com/office/powerpoint/2010/main" xmlns="" val="4214211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544"/>
            <a:ext cx="10722429" cy="737533"/>
          </a:xfrm>
        </p:spPr>
        <p:txBody>
          <a:bodyPr>
            <a:normAutofit/>
          </a:bodyPr>
          <a:lstStyle/>
          <a:p>
            <a:pPr algn="ctr"/>
            <a:r>
              <a:rPr lang="fr-FR" sz="3600" b="1" dirty="0"/>
              <a:t>L’exemple d’une gestion semi-privée : la CNR</a:t>
            </a:r>
            <a:endParaRPr lang="fr-FR" sz="2000" b="1" dirty="0">
              <a:solidFill>
                <a:schemeClr val="tx1"/>
              </a:solidFill>
            </a:endParaRPr>
          </a:p>
        </p:txBody>
      </p:sp>
      <p:sp>
        <p:nvSpPr>
          <p:cNvPr id="5" name="Espace réservé du contenu 4">
            <a:extLst>
              <a:ext uri="{FF2B5EF4-FFF2-40B4-BE49-F238E27FC236}">
                <a16:creationId xmlns:a16="http://schemas.microsoft.com/office/drawing/2014/main" xmlns="" id="{6F22BCA8-AF56-485A-90DE-7BD67AE8565A}"/>
              </a:ext>
            </a:extLst>
          </p:cNvPr>
          <p:cNvSpPr>
            <a:spLocks noGrp="1"/>
          </p:cNvSpPr>
          <p:nvPr>
            <p:ph idx="1"/>
          </p:nvPr>
        </p:nvSpPr>
        <p:spPr>
          <a:xfrm>
            <a:off x="838200" y="1066801"/>
            <a:ext cx="10515600" cy="5110162"/>
          </a:xfrm>
        </p:spPr>
        <p:txBody>
          <a:bodyPr>
            <a:normAutofit/>
          </a:bodyPr>
          <a:lstStyle/>
          <a:p>
            <a:pPr marL="0" indent="0">
              <a:buNone/>
            </a:pPr>
            <a:r>
              <a:rPr lang="fr-FR" b="1" dirty="0"/>
              <a:t>Cour des Comptes (rapport 2012-2020 de la CNR) </a:t>
            </a:r>
            <a:r>
              <a:rPr lang="fr-FR" dirty="0"/>
              <a:t>: </a:t>
            </a:r>
          </a:p>
          <a:p>
            <a:pPr algn="just"/>
            <a:r>
              <a:rPr lang="fr-FR" sz="2000" dirty="0"/>
              <a:t>« </a:t>
            </a:r>
            <a:r>
              <a:rPr lang="fr-FR" sz="2000" i="1" dirty="0"/>
              <a:t>Cette situation de rente infra marginale, résultant de prix de marché très supérieurs, en moyenne, à ses coûts de production, s’est traduite, dans les comptes de l’entreprise, par </a:t>
            </a:r>
            <a:r>
              <a:rPr lang="fr-FR" sz="2000" b="1" i="1" dirty="0"/>
              <a:t>des résultats élevés, une trésorerie abondante</a:t>
            </a:r>
            <a:r>
              <a:rPr lang="fr-FR" sz="2000" i="1" dirty="0"/>
              <a:t>, un endettement quasi-nul et une </a:t>
            </a:r>
            <a:r>
              <a:rPr lang="fr-FR" sz="2000" b="1" i="1" dirty="0"/>
              <a:t>distribution de dividendes très importante. </a:t>
            </a:r>
            <a:r>
              <a:rPr lang="fr-FR" sz="2000" i="1" dirty="0"/>
              <a:t>Depuis le début du contrat de concession, en 2003, le résultat net après impôt a représenté une </a:t>
            </a:r>
            <a:r>
              <a:rPr lang="fr-FR" sz="2000" b="1" i="1" dirty="0"/>
              <a:t>rémunération moyenne des capitaux engagés de 24 % </a:t>
            </a:r>
            <a:r>
              <a:rPr lang="fr-FR" sz="2000" i="1" dirty="0"/>
              <a:t>et les dividendes versés, une rémunération moyenne de 16 % », le résumant ainsi :.  « La régulation financière […] s’est révélée excessivement favorable au concessionnaire au cours de la période écoulée (2003-2020)</a:t>
            </a:r>
            <a:r>
              <a:rPr lang="fr-FR" sz="2000" dirty="0"/>
              <a:t> ».</a:t>
            </a:r>
          </a:p>
          <a:p>
            <a:r>
              <a:rPr lang="fr-FR" sz="2000" dirty="0"/>
              <a:t>Elle dénonce également des </a:t>
            </a:r>
            <a:r>
              <a:rPr lang="fr-FR" sz="2000" b="1" dirty="0"/>
              <a:t>sous-investissements</a:t>
            </a:r>
            <a:r>
              <a:rPr lang="fr-FR" sz="2000" dirty="0"/>
              <a:t> : « </a:t>
            </a:r>
            <a:r>
              <a:rPr lang="fr-FR" sz="2000" i="1" dirty="0"/>
              <a:t>Dans le même temps, le montant des programmes d’investissement et leurs taux d’exécution se sont dégradés ») e</a:t>
            </a:r>
            <a:r>
              <a:rPr lang="fr-FR" sz="2000" dirty="0"/>
              <a:t>t un </a:t>
            </a:r>
            <a:r>
              <a:rPr lang="fr-FR" sz="2000" b="1" dirty="0"/>
              <a:t>détournement de l’intérêt général </a:t>
            </a:r>
            <a:r>
              <a:rPr lang="fr-FR" sz="2000" dirty="0"/>
              <a:t>:</a:t>
            </a:r>
            <a:r>
              <a:rPr lang="fr-FR" sz="2000" i="1" dirty="0"/>
              <a:t> </a:t>
            </a:r>
            <a:r>
              <a:rPr lang="fr-FR" sz="2000" dirty="0"/>
              <a:t>«</a:t>
            </a:r>
            <a:r>
              <a:rPr lang="fr-FR" sz="2000" i="1" dirty="0"/>
              <a:t>Un solde conservé par la société concessionnaire et ses actionnaires, de sorte que l’efficacité des barrages du Rhône ne bénéficie plus aux consommateurs à travers des tarifs reflétant les coûts de production</a:t>
            </a:r>
            <a:r>
              <a:rPr lang="fr-FR" sz="2000" dirty="0"/>
              <a:t> ».</a:t>
            </a:r>
          </a:p>
          <a:p>
            <a:endParaRPr lang="fr-FR" dirty="0"/>
          </a:p>
        </p:txBody>
      </p:sp>
    </p:spTree>
    <p:extLst>
      <p:ext uri="{BB962C8B-B14F-4D97-AF65-F5344CB8AC3E}">
        <p14:creationId xmlns:p14="http://schemas.microsoft.com/office/powerpoint/2010/main" xmlns="" val="371486207"/>
      </p:ext>
    </p:extLst>
  </p:cSld>
  <p:clrMapOvr>
    <a:masterClrMapping/>
  </p:clrMapOvr>
  <mc:AlternateContent xmlns:mc="http://schemas.openxmlformats.org/markup-compatibility/2006">
    <mc:Choice xmlns:p14="http://schemas.microsoft.com/office/powerpoint/2010/main" xmlns="" Requires="p14">
      <p:transition spd="slow" p14:dur="2000" advTm="332718"/>
    </mc:Choice>
    <mc:Fallback>
      <p:transition spd="slow" advTm="33271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785" y="317818"/>
            <a:ext cx="10722429" cy="737533"/>
          </a:xfrm>
        </p:spPr>
        <p:txBody>
          <a:bodyPr>
            <a:normAutofit fontScale="90000"/>
          </a:bodyPr>
          <a:lstStyle/>
          <a:p>
            <a:pPr algn="ctr"/>
            <a:r>
              <a:rPr lang="fr-FR" sz="3600" b="1" dirty="0"/>
              <a:t>La hausse des prix de l’énergie n’est pas une conséquence de la transition énergétique</a:t>
            </a:r>
            <a:endParaRPr lang="fr-FR" sz="2000" b="1" dirty="0">
              <a:solidFill>
                <a:schemeClr val="tx1"/>
              </a:solidFill>
            </a:endParaRPr>
          </a:p>
        </p:txBody>
      </p:sp>
      <p:sp>
        <p:nvSpPr>
          <p:cNvPr id="3" name="Espace réservé du contenu 2"/>
          <p:cNvSpPr>
            <a:spLocks noGrp="1"/>
          </p:cNvSpPr>
          <p:nvPr>
            <p:ph idx="1"/>
          </p:nvPr>
        </p:nvSpPr>
        <p:spPr>
          <a:xfrm>
            <a:off x="610912" y="1305434"/>
            <a:ext cx="11332028" cy="5234748"/>
          </a:xfrm>
        </p:spPr>
        <p:txBody>
          <a:bodyPr>
            <a:noAutofit/>
          </a:bodyPr>
          <a:lstStyle/>
          <a:p>
            <a:pPr marL="0" lvl="1" indent="0">
              <a:spcBef>
                <a:spcPts val="1000"/>
              </a:spcBef>
              <a:buNone/>
            </a:pPr>
            <a:r>
              <a:rPr lang="fr-FR" b="1" dirty="0">
                <a:solidFill>
                  <a:srgbClr val="005C2A"/>
                </a:solidFill>
              </a:rPr>
              <a:t>Estimations de RTE : moins de 35% d’augmentation d’ici 2050</a:t>
            </a:r>
          </a:p>
          <a:p>
            <a:pPr lvl="1"/>
            <a:r>
              <a:rPr lang="fr-FR" sz="1800" dirty="0"/>
              <a:t>Soit moins de 1% par an</a:t>
            </a:r>
          </a:p>
          <a:p>
            <a:pPr lvl="1"/>
            <a:r>
              <a:rPr lang="fr-FR" sz="1800" dirty="0"/>
              <a:t>Dépend des scénarios :</a:t>
            </a:r>
          </a:p>
          <a:p>
            <a:pPr lvl="2"/>
            <a:r>
              <a:rPr lang="fr-FR" sz="1400" dirty="0"/>
              <a:t>15% avec le scénario de référence nucléaire (N2)</a:t>
            </a:r>
          </a:p>
          <a:p>
            <a:pPr lvl="2"/>
            <a:r>
              <a:rPr lang="fr-FR" sz="1400" dirty="0"/>
              <a:t>30% avec le scénario de référence 100% renouvelable (M23)</a:t>
            </a:r>
          </a:p>
          <a:p>
            <a:pPr lvl="1"/>
            <a:r>
              <a:rPr lang="fr-FR" sz="1800" dirty="0"/>
              <a:t>Avec un CMPC de 4% </a:t>
            </a:r>
          </a:p>
          <a:p>
            <a:pPr lvl="2">
              <a:spcBef>
                <a:spcPts val="0"/>
              </a:spcBef>
            </a:pPr>
            <a:r>
              <a:rPr lang="fr-FR" sz="1400" dirty="0"/>
              <a:t>Les coûts stagnent ou baissent avec un CPMC de 1% </a:t>
            </a:r>
          </a:p>
          <a:p>
            <a:pPr marL="228600" lvl="1">
              <a:spcBef>
                <a:spcPts val="1000"/>
              </a:spcBef>
            </a:pPr>
            <a:endParaRPr lang="fr-FR" b="1" dirty="0">
              <a:solidFill>
                <a:srgbClr val="00B050"/>
              </a:solidFill>
            </a:endParaRPr>
          </a:p>
          <a:p>
            <a:pPr marL="0" lvl="1" indent="0">
              <a:spcBef>
                <a:spcPts val="1000"/>
              </a:spcBef>
              <a:buNone/>
            </a:pPr>
            <a:r>
              <a:rPr lang="fr-FR" b="1" dirty="0">
                <a:solidFill>
                  <a:srgbClr val="005C2A"/>
                </a:solidFill>
              </a:rPr>
              <a:t>Des écarts entre scénarios plus faibles que les écarts induits par le coût du capital</a:t>
            </a:r>
          </a:p>
          <a:p>
            <a:pPr lvl="1"/>
            <a:r>
              <a:rPr lang="fr-FR" sz="1800" dirty="0"/>
              <a:t>Ecart entre un scénario avec CPMC de 1% et 7% : </a:t>
            </a:r>
            <a:r>
              <a:rPr lang="fr-FR" sz="1800" b="1" dirty="0"/>
              <a:t>64% à 93% </a:t>
            </a:r>
          </a:p>
          <a:p>
            <a:pPr lvl="1"/>
            <a:r>
              <a:rPr lang="fr-FR" sz="1800" dirty="0"/>
              <a:t>Ecart entre le scénario de référence nucléaire et renouvelable (CPMC 4%) : </a:t>
            </a:r>
            <a:r>
              <a:rPr lang="fr-FR" sz="1800" b="1" dirty="0"/>
              <a:t>15%</a:t>
            </a: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37</a:t>
            </a:fld>
            <a:endParaRPr lang="fr-FR" dirty="0"/>
          </a:p>
        </p:txBody>
      </p:sp>
      <p:pic>
        <p:nvPicPr>
          <p:cNvPr id="5" name="Image 4">
            <a:extLst>
              <a:ext uri="{FF2B5EF4-FFF2-40B4-BE49-F238E27FC236}">
                <a16:creationId xmlns:a16="http://schemas.microsoft.com/office/drawing/2014/main" xmlns="" id="{31504E1B-2B44-49D8-85CA-A8F7A755CD8E}"/>
              </a:ext>
            </a:extLst>
          </p:cNvPr>
          <p:cNvPicPr>
            <a:picLocks noChangeAspect="1"/>
          </p:cNvPicPr>
          <p:nvPr/>
        </p:nvPicPr>
        <p:blipFill>
          <a:blip r:embed="rId2" cstate="print"/>
          <a:stretch>
            <a:fillRect/>
          </a:stretch>
        </p:blipFill>
        <p:spPr>
          <a:xfrm>
            <a:off x="6876881" y="1676777"/>
            <a:ext cx="4704207" cy="2154115"/>
          </a:xfrm>
          <a:prstGeom prst="rect">
            <a:avLst/>
          </a:prstGeom>
        </p:spPr>
      </p:pic>
    </p:spTree>
    <p:extLst>
      <p:ext uri="{BB962C8B-B14F-4D97-AF65-F5344CB8AC3E}">
        <p14:creationId xmlns:p14="http://schemas.microsoft.com/office/powerpoint/2010/main" xmlns="" val="4232401939"/>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785" y="317818"/>
            <a:ext cx="10722429" cy="737533"/>
          </a:xfrm>
        </p:spPr>
        <p:txBody>
          <a:bodyPr>
            <a:normAutofit fontScale="90000"/>
          </a:bodyPr>
          <a:lstStyle/>
          <a:p>
            <a:pPr algn="ctr"/>
            <a:r>
              <a:rPr lang="fr-FR" sz="3200" b="1" dirty="0"/>
              <a:t>La hausse des prix permettrait de favoriser l’atteinte de la neutralité carbone ? Un mal pour un bien ?</a:t>
            </a:r>
          </a:p>
        </p:txBody>
      </p:sp>
      <p:sp>
        <p:nvSpPr>
          <p:cNvPr id="3" name="Espace réservé du contenu 2"/>
          <p:cNvSpPr>
            <a:spLocks noGrp="1"/>
          </p:cNvSpPr>
          <p:nvPr>
            <p:ph idx="1"/>
          </p:nvPr>
        </p:nvSpPr>
        <p:spPr>
          <a:xfrm>
            <a:off x="610912" y="1305434"/>
            <a:ext cx="11332028" cy="5234748"/>
          </a:xfrm>
        </p:spPr>
        <p:txBody>
          <a:bodyPr>
            <a:noAutofit/>
          </a:bodyPr>
          <a:lstStyle/>
          <a:p>
            <a:pPr marL="0" lvl="1" indent="0">
              <a:spcBef>
                <a:spcPts val="1000"/>
              </a:spcBef>
              <a:buNone/>
            </a:pPr>
            <a:r>
              <a:rPr lang="fr-FR" b="1" dirty="0">
                <a:solidFill>
                  <a:srgbClr val="005C2A"/>
                </a:solidFill>
              </a:rPr>
              <a:t>Inacceptable socialement (précarité énergétique)</a:t>
            </a:r>
          </a:p>
          <a:p>
            <a:pPr marL="0" lvl="1" indent="0">
              <a:spcBef>
                <a:spcPts val="1000"/>
              </a:spcBef>
              <a:buNone/>
            </a:pPr>
            <a:r>
              <a:rPr lang="fr-FR" b="1" dirty="0">
                <a:solidFill>
                  <a:srgbClr val="005C2A"/>
                </a:solidFill>
              </a:rPr>
              <a:t>Les grands leviers de décarbonation nécessitent des investissements à long terme:</a:t>
            </a:r>
          </a:p>
          <a:p>
            <a:pPr lvl="1">
              <a:spcBef>
                <a:spcPts val="0"/>
              </a:spcBef>
            </a:pPr>
            <a:r>
              <a:rPr lang="fr-FR" sz="1800" dirty="0"/>
              <a:t>Décarbonation de l’industrie</a:t>
            </a:r>
          </a:p>
          <a:p>
            <a:pPr lvl="1">
              <a:spcBef>
                <a:spcPts val="0"/>
              </a:spcBef>
            </a:pPr>
            <a:r>
              <a:rPr lang="fr-FR" sz="1800" dirty="0"/>
              <a:t>Isolation des bâtiments </a:t>
            </a:r>
          </a:p>
          <a:p>
            <a:pPr lvl="1">
              <a:spcBef>
                <a:spcPts val="0"/>
              </a:spcBef>
            </a:pPr>
            <a:r>
              <a:rPr lang="fr-FR" sz="1800" dirty="0"/>
              <a:t>Changement de mode de transport, d’habitat</a:t>
            </a:r>
          </a:p>
          <a:p>
            <a:pPr marL="711200" indent="0">
              <a:buNone/>
            </a:pPr>
            <a:r>
              <a:rPr lang="fr-FR" sz="1800" dirty="0"/>
              <a:t>Franck </a:t>
            </a:r>
            <a:r>
              <a:rPr lang="fr-FR" sz="1800" dirty="0" err="1"/>
              <a:t>Roubanovitch</a:t>
            </a:r>
            <a:r>
              <a:rPr lang="fr-FR" sz="1800" dirty="0"/>
              <a:t>, président de la CLEE (Association de grands consommateurs d’</a:t>
            </a:r>
            <a:r>
              <a:rPr lang="fr-FR" sz="1800" dirty="0" err="1"/>
              <a:t>élec&amp;gaz</a:t>
            </a:r>
            <a:r>
              <a:rPr lang="fr-FR" sz="1800" dirty="0"/>
              <a:t>) : pour électrifier les usages, il faut des prix de l’électricité stables. C’est encore plus important que des prix bas.</a:t>
            </a:r>
          </a:p>
          <a:p>
            <a:pPr marL="0" lvl="1" indent="0">
              <a:spcBef>
                <a:spcPts val="1000"/>
              </a:spcBef>
              <a:buNone/>
            </a:pPr>
            <a:r>
              <a:rPr lang="fr-FR" b="1" dirty="0">
                <a:solidFill>
                  <a:srgbClr val="005C2A"/>
                </a:solidFill>
              </a:rPr>
              <a:t>Estimation Carbone 4 : les décisions individuelles ne représentent pas le levier majeur de décarbonation</a:t>
            </a:r>
          </a:p>
          <a:p>
            <a:pPr lvl="1"/>
            <a:r>
              <a:rPr lang="fr-FR" sz="1800" dirty="0"/>
              <a:t>Un comportement « héroïque » généralisée des français induirait une baisse de l’empreinte carbone de l’ordre de 25%.</a:t>
            </a:r>
          </a:p>
          <a:p>
            <a:pPr marL="1168400" indent="0">
              <a:buNone/>
            </a:pPr>
            <a:r>
              <a:rPr lang="fr-FR" sz="1600" dirty="0"/>
              <a:t>«</a:t>
            </a:r>
            <a:r>
              <a:rPr lang="fr-FR" sz="1600" b="1" dirty="0"/>
              <a:t> </a:t>
            </a:r>
            <a:r>
              <a:rPr lang="fr-FR" sz="1600" b="1" i="1" dirty="0"/>
              <a:t>Ce que l’on peut attendre de mieux </a:t>
            </a:r>
            <a:r>
              <a:rPr lang="fr-FR" sz="1600" i="1" dirty="0"/>
              <a:t>de la part de ces changements de comportement individuels serait plutôt de l’ordre d’une baisse de -</a:t>
            </a:r>
            <a:r>
              <a:rPr lang="fr-FR" sz="1600" b="1" i="1" dirty="0"/>
              <a:t>5% à -10% </a:t>
            </a:r>
            <a:r>
              <a:rPr lang="fr-FR" sz="1600" i="1" dirty="0"/>
              <a:t>de l’empreinte carbone moyenne. </a:t>
            </a:r>
            <a:r>
              <a:rPr lang="fr-FR" sz="1600" dirty="0"/>
              <a:t>»</a:t>
            </a:r>
          </a:p>
          <a:p>
            <a:pPr marL="722313" indent="-285750">
              <a:buFont typeface="Wingdings" panose="05000000000000000000" pitchFamily="2" charset="2"/>
              <a:buChar char="Ø"/>
            </a:pPr>
            <a:r>
              <a:rPr lang="fr-FR" sz="1600" dirty="0"/>
              <a:t>Un impact de l’action individuelle pas négligeable, mais </a:t>
            </a:r>
          </a:p>
          <a:p>
            <a:pPr marL="1165225" indent="-176213">
              <a:buNone/>
            </a:pPr>
            <a:r>
              <a:rPr lang="fr-FR" sz="1600" dirty="0"/>
              <a:t>un enjeu avant tout collectif, impliquant volonté politique, planification et investissements</a:t>
            </a:r>
          </a:p>
          <a:p>
            <a:pPr marL="1165225" indent="-176213">
              <a:spcBef>
                <a:spcPts val="0"/>
              </a:spcBef>
              <a:buNone/>
            </a:pPr>
            <a:r>
              <a:rPr lang="fr-FR" sz="1600" dirty="0"/>
              <a:t>Largement entravé par les marchés</a:t>
            </a:r>
            <a:endParaRPr lang="fr-FR" sz="1400" dirty="0"/>
          </a:p>
          <a:p>
            <a:pPr marL="1431925" indent="0">
              <a:spcBef>
                <a:spcPts val="0"/>
              </a:spcBef>
              <a:buNone/>
            </a:pPr>
            <a:r>
              <a:rPr lang="fr-FR" sz="1400" dirty="0"/>
              <a:t>		</a:t>
            </a:r>
          </a:p>
          <a:p>
            <a:pPr marL="457200" lvl="1" indent="0">
              <a:buNone/>
            </a:pPr>
            <a:endParaRPr lang="fr-FR" sz="1800" dirty="0"/>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38</a:t>
            </a:fld>
            <a:endParaRPr lang="fr-FR" dirty="0"/>
          </a:p>
        </p:txBody>
      </p:sp>
    </p:spTree>
    <p:extLst>
      <p:ext uri="{BB962C8B-B14F-4D97-AF65-F5344CB8AC3E}">
        <p14:creationId xmlns:p14="http://schemas.microsoft.com/office/powerpoint/2010/main" xmlns="" val="3746566115"/>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B0FCADE-B582-42FC-9C39-876A7699EF3C}"/>
              </a:ext>
            </a:extLst>
          </p:cNvPr>
          <p:cNvSpPr>
            <a:spLocks noGrp="1"/>
          </p:cNvSpPr>
          <p:nvPr>
            <p:ph type="title"/>
          </p:nvPr>
        </p:nvSpPr>
        <p:spPr>
          <a:xfrm>
            <a:off x="838200" y="365126"/>
            <a:ext cx="10515600" cy="1126050"/>
          </a:xfrm>
        </p:spPr>
        <p:txBody>
          <a:bodyPr>
            <a:normAutofit/>
          </a:bodyPr>
          <a:lstStyle/>
          <a:p>
            <a:pPr algn="ctr"/>
            <a:r>
              <a:rPr lang="fr-FR" sz="3200" b="1" i="1" dirty="0"/>
              <a:t>« Les énergies renouvelables ne remplacent plus le charbon mais le gaz cher »</a:t>
            </a:r>
          </a:p>
        </p:txBody>
      </p:sp>
      <p:pic>
        <p:nvPicPr>
          <p:cNvPr id="4" name="Espace réservé du contenu 3">
            <a:extLst>
              <a:ext uri="{FF2B5EF4-FFF2-40B4-BE49-F238E27FC236}">
                <a16:creationId xmlns:a16="http://schemas.microsoft.com/office/drawing/2014/main" xmlns="" id="{BB3A9EF6-3AC9-4696-A7E2-A9B0593DDE45}"/>
              </a:ext>
            </a:extLst>
          </p:cNvPr>
          <p:cNvPicPr>
            <a:picLocks noGrp="1" noChangeAspect="1"/>
          </p:cNvPicPr>
          <p:nvPr>
            <p:ph idx="1"/>
          </p:nvPr>
        </p:nvPicPr>
        <p:blipFill>
          <a:blip r:embed="rId2" cstate="print"/>
          <a:stretch>
            <a:fillRect/>
          </a:stretch>
        </p:blipFill>
        <p:spPr>
          <a:xfrm>
            <a:off x="838200" y="1719289"/>
            <a:ext cx="6762750" cy="4210050"/>
          </a:xfrm>
          <a:prstGeom prst="rect">
            <a:avLst/>
          </a:prstGeom>
        </p:spPr>
      </p:pic>
      <p:sp>
        <p:nvSpPr>
          <p:cNvPr id="5" name="Rectangle 4">
            <a:extLst>
              <a:ext uri="{FF2B5EF4-FFF2-40B4-BE49-F238E27FC236}">
                <a16:creationId xmlns:a16="http://schemas.microsoft.com/office/drawing/2014/main" xmlns="" id="{84053E70-0DF8-4E56-A240-1BC5465BF2D1}"/>
              </a:ext>
            </a:extLst>
          </p:cNvPr>
          <p:cNvSpPr/>
          <p:nvPr/>
        </p:nvSpPr>
        <p:spPr>
          <a:xfrm>
            <a:off x="7816644" y="2505670"/>
            <a:ext cx="3790335" cy="2769989"/>
          </a:xfrm>
          <a:prstGeom prst="rect">
            <a:avLst/>
          </a:prstGeom>
        </p:spPr>
        <p:txBody>
          <a:bodyPr wrap="square">
            <a:spAutoFit/>
          </a:bodyPr>
          <a:lstStyle/>
          <a:p>
            <a:pPr lvl="1"/>
            <a:r>
              <a:rPr lang="fr-FR" sz="1400" dirty="0"/>
              <a:t>« Plus de la moitié (52 %) de la nouvelle production renouvelable depuis 2019 a remplacé le gaz, et un tiers a remplacé le nucléaire, tandis que seulement un sixième a remplacé le charbon. De 2011 à 2019, plus de 80 % des nouvelles énergies renouvelables remplaçaient le charbon. Cette bascule a marqué un ralentissement de la sortie du charbon au sein de l’Union européenne, avec un recul de seulement 3 % entre 2019 et 2021, contre 29 % les deux années précédentes » (</a:t>
            </a:r>
            <a:r>
              <a:rPr lang="fr-FR" sz="1400" dirty="0" err="1"/>
              <a:t>Ember</a:t>
            </a:r>
            <a:r>
              <a:rPr lang="fr-FR" sz="1400" dirty="0"/>
              <a:t>)</a:t>
            </a:r>
            <a:r>
              <a:rPr lang="fr-FR" sz="2000" dirty="0"/>
              <a:t> </a:t>
            </a:r>
          </a:p>
        </p:txBody>
      </p:sp>
    </p:spTree>
    <p:extLst>
      <p:ext uri="{BB962C8B-B14F-4D97-AF65-F5344CB8AC3E}">
        <p14:creationId xmlns:p14="http://schemas.microsoft.com/office/powerpoint/2010/main" xmlns="" val="284253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40237" y="197081"/>
            <a:ext cx="10456224" cy="737533"/>
          </a:xfrm>
        </p:spPr>
        <p:txBody>
          <a:bodyPr>
            <a:normAutofit fontScale="90000"/>
          </a:bodyPr>
          <a:lstStyle/>
          <a:p>
            <a:pPr algn="ctr"/>
            <a:r>
              <a:rPr lang="fr-FR" sz="3600" b="1" dirty="0">
                <a:solidFill>
                  <a:schemeClr val="tx1"/>
                </a:solidFill>
              </a:rPr>
              <a:t>Des causes externes pour le gaz et le pétrole … </a:t>
            </a:r>
            <a:br>
              <a:rPr lang="fr-FR" sz="3600" b="1" dirty="0">
                <a:solidFill>
                  <a:schemeClr val="tx1"/>
                </a:solidFill>
              </a:rPr>
            </a:br>
            <a:r>
              <a:rPr lang="fr-FR" sz="3600" b="1" dirty="0">
                <a:solidFill>
                  <a:schemeClr val="tx1"/>
                </a:solidFill>
              </a:rPr>
              <a:t>mais pas pour l’électricité</a:t>
            </a:r>
            <a:endParaRPr lang="fr-FR" sz="2000" b="1" dirty="0">
              <a:solidFill>
                <a:schemeClr val="tx1"/>
              </a:solidFill>
            </a:endParaRPr>
          </a:p>
        </p:txBody>
      </p:sp>
      <p:sp>
        <p:nvSpPr>
          <p:cNvPr id="3" name="Espace réservé du contenu 2"/>
          <p:cNvSpPr>
            <a:spLocks noGrp="1"/>
          </p:cNvSpPr>
          <p:nvPr>
            <p:ph idx="1"/>
          </p:nvPr>
        </p:nvSpPr>
        <p:spPr>
          <a:xfrm>
            <a:off x="429986" y="1081648"/>
            <a:ext cx="11332028" cy="5579271"/>
          </a:xfrm>
        </p:spPr>
        <p:txBody>
          <a:bodyPr>
            <a:noAutofit/>
          </a:bodyPr>
          <a:lstStyle/>
          <a:p>
            <a:pPr marL="0" indent="0">
              <a:buNone/>
            </a:pPr>
            <a:r>
              <a:rPr lang="fr-FR" sz="2400" b="1" dirty="0">
                <a:solidFill>
                  <a:srgbClr val="005C2A"/>
                </a:solidFill>
              </a:rPr>
              <a:t>Gaz et pétrole : une dépendance à une ressource spéculative importée</a:t>
            </a:r>
          </a:p>
          <a:p>
            <a:pPr lvl="1"/>
            <a:r>
              <a:rPr lang="fr-FR" sz="1800" dirty="0"/>
              <a:t>Augmentation de la demande (en particulier en Asie)</a:t>
            </a:r>
          </a:p>
          <a:p>
            <a:pPr lvl="1"/>
            <a:r>
              <a:rPr lang="fr-FR" sz="1800" dirty="0"/>
              <a:t>Augmentation du prix du CO2 -&gt; substitution du gaz au charbon</a:t>
            </a:r>
          </a:p>
          <a:p>
            <a:pPr lvl="1"/>
            <a:r>
              <a:rPr lang="fr-FR" sz="1800" dirty="0"/>
              <a:t>Arrêts techniques liés au </a:t>
            </a:r>
            <a:r>
              <a:rPr lang="fr-FR" sz="1800" dirty="0" err="1"/>
              <a:t>Covid</a:t>
            </a:r>
            <a:r>
              <a:rPr lang="fr-FR" sz="1800" dirty="0"/>
              <a:t> (Norvège notamment)</a:t>
            </a:r>
            <a:endParaRPr lang="fr-FR" sz="1800" i="1" dirty="0">
              <a:solidFill>
                <a:srgbClr val="FF0000"/>
              </a:solidFill>
            </a:endParaRPr>
          </a:p>
          <a:p>
            <a:pPr lvl="1"/>
            <a:r>
              <a:rPr lang="fr-FR" sz="1800" dirty="0"/>
              <a:t>Hiver froid et long en Europe -&gt; stock bas</a:t>
            </a:r>
          </a:p>
          <a:p>
            <a:pPr lvl="1"/>
            <a:r>
              <a:rPr lang="fr-FR" sz="1800" dirty="0"/>
              <a:t>Mais également de la spéculation : Pression de </a:t>
            </a:r>
            <a:r>
              <a:rPr lang="fr-FR" sz="1800" dirty="0" err="1"/>
              <a:t>GazProm</a:t>
            </a:r>
            <a:r>
              <a:rPr lang="fr-FR" sz="1800" dirty="0"/>
              <a:t> pour appuyer NordStream2 ? Evolution des coûts d’approvisionnement des pétroliers et gaziers ?</a:t>
            </a:r>
          </a:p>
          <a:p>
            <a:pPr marL="0" indent="0">
              <a:buNone/>
            </a:pPr>
            <a:r>
              <a:rPr lang="fr-FR" sz="2400" b="1" dirty="0">
                <a:solidFill>
                  <a:srgbClr val="005C2A"/>
                </a:solidFill>
              </a:rPr>
              <a:t>Electricité</a:t>
            </a:r>
          </a:p>
          <a:p>
            <a:pPr lvl="1"/>
            <a:r>
              <a:rPr lang="fr-FR" sz="1800" dirty="0"/>
              <a:t>Très faible dépendance aux importations de Gaz :</a:t>
            </a:r>
          </a:p>
          <a:p>
            <a:pPr lvl="2"/>
            <a:r>
              <a:rPr lang="fr-FR" sz="1400" dirty="0"/>
              <a:t>3% en temps normal, 8% en 2021 + une balance commerciale restée positive</a:t>
            </a:r>
          </a:p>
          <a:p>
            <a:pPr lvl="1"/>
            <a:r>
              <a:rPr lang="fr-FR" sz="1800" dirty="0"/>
              <a:t>Très faible évolution de la facture pour la France (coût du système français + import / export)</a:t>
            </a:r>
          </a:p>
          <a:p>
            <a:pPr lvl="2"/>
            <a:r>
              <a:rPr lang="fr-FR" sz="1400" dirty="0"/>
              <a:t>4% par rapport à 2020, +5% en 2 ans.</a:t>
            </a:r>
          </a:p>
          <a:p>
            <a:pPr lvl="1"/>
            <a:r>
              <a:rPr lang="fr-FR" sz="1800" dirty="0"/>
              <a:t>Et pourtant, des prix de marché qui s’envolent</a:t>
            </a:r>
          </a:p>
          <a:p>
            <a:pPr lvl="2"/>
            <a:r>
              <a:rPr lang="fr-FR" sz="1400" dirty="0"/>
              <a:t>Les prix spot dépassent régulièrement les 600€/MWh à certaines heures (ARENH = 42€/MWh)</a:t>
            </a:r>
          </a:p>
          <a:p>
            <a:pPr lvl="2"/>
            <a:r>
              <a:rPr lang="fr-FR" sz="1400" dirty="0"/>
              <a:t>Les prix base (moyens) qui dépassent les 400 €/MWh.</a:t>
            </a:r>
          </a:p>
          <a:p>
            <a:pPr lvl="1"/>
            <a:r>
              <a:rPr lang="fr-FR" sz="1800" dirty="0"/>
              <a:t>… Et se répercutent sur les factures</a:t>
            </a:r>
          </a:p>
          <a:p>
            <a:pPr lvl="2"/>
            <a:r>
              <a:rPr lang="fr-FR" sz="1400" dirty="0"/>
              <a:t>+44,5% HT pour le Tarif Réglementé de Vente en février 2022 sans l’intervention de l’Etat</a:t>
            </a:r>
          </a:p>
          <a:p>
            <a:pPr marL="0" lvl="2" indent="0" algn="ctr">
              <a:spcBef>
                <a:spcPts val="1800"/>
              </a:spcBef>
              <a:buNone/>
            </a:pPr>
            <a:r>
              <a:rPr lang="fr-FR" sz="2400" b="1" dirty="0">
                <a:solidFill>
                  <a:srgbClr val="005C2A"/>
                </a:solidFill>
              </a:rPr>
              <a:t>Pourquoi ? Ou est passé l’argent ?</a:t>
            </a:r>
          </a:p>
          <a:p>
            <a:pPr lvl="2"/>
            <a:endParaRPr lang="fr-FR" sz="1400" dirty="0"/>
          </a:p>
          <a:p>
            <a:pPr marL="0" lvl="1" indent="0">
              <a:lnSpc>
                <a:spcPct val="100000"/>
              </a:lnSpc>
              <a:spcBef>
                <a:spcPts val="1800"/>
              </a:spcBef>
              <a:buNone/>
            </a:pPr>
            <a:endParaRPr lang="fr-FR" b="1" dirty="0">
              <a:solidFill>
                <a:srgbClr val="00B050"/>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4</a:t>
            </a:fld>
            <a:endParaRPr lang="fr-FR" dirty="0"/>
          </a:p>
        </p:txBody>
      </p:sp>
    </p:spTree>
    <p:extLst>
      <p:ext uri="{BB962C8B-B14F-4D97-AF65-F5344CB8AC3E}">
        <p14:creationId xmlns:p14="http://schemas.microsoft.com/office/powerpoint/2010/main" xmlns="" val="420113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advTm="344099"/>
    </mc:Choice>
    <mc:Fallback>
      <p:transition spd="slow" advTm="344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5EC140-6662-410A-8F16-A146C5029BAF}"/>
              </a:ext>
            </a:extLst>
          </p:cNvPr>
          <p:cNvSpPr>
            <a:spLocks noGrp="1"/>
          </p:cNvSpPr>
          <p:nvPr>
            <p:ph type="title"/>
          </p:nvPr>
        </p:nvSpPr>
        <p:spPr>
          <a:xfrm>
            <a:off x="728472" y="2388996"/>
            <a:ext cx="10515600" cy="2233803"/>
          </a:xfrm>
        </p:spPr>
        <p:txBody>
          <a:bodyPr>
            <a:normAutofit/>
          </a:bodyPr>
          <a:lstStyle/>
          <a:p>
            <a:pPr algn="ctr"/>
            <a:r>
              <a:rPr lang="fr-FR" b="1" dirty="0">
                <a:solidFill>
                  <a:srgbClr val="005C2A"/>
                </a:solidFill>
              </a:rPr>
              <a:t>Quelles perspectives </a:t>
            </a:r>
            <a:r>
              <a:rPr lang="fr-FR" b="1" dirty="0">
                <a:solidFill>
                  <a:srgbClr val="008A3E"/>
                </a:solidFill>
              </a:rPr>
              <a:t>?</a:t>
            </a:r>
            <a:r>
              <a:rPr lang="fr-FR" dirty="0">
                <a:solidFill>
                  <a:srgbClr val="008A3E"/>
                </a:solidFill>
              </a:rPr>
              <a:t/>
            </a:r>
            <a:br>
              <a:rPr lang="fr-FR" dirty="0">
                <a:solidFill>
                  <a:srgbClr val="008A3E"/>
                </a:solidFill>
              </a:rPr>
            </a:br>
            <a:endParaRPr lang="fr-FR" dirty="0">
              <a:solidFill>
                <a:srgbClr val="008A3E"/>
              </a:solidFill>
            </a:endParaRPr>
          </a:p>
        </p:txBody>
      </p:sp>
    </p:spTree>
    <p:extLst>
      <p:ext uri="{BB962C8B-B14F-4D97-AF65-F5344CB8AC3E}">
        <p14:creationId xmlns:p14="http://schemas.microsoft.com/office/powerpoint/2010/main" xmlns="" val="380691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752" y="136525"/>
            <a:ext cx="11130381" cy="737533"/>
          </a:xfrm>
        </p:spPr>
        <p:txBody>
          <a:bodyPr>
            <a:normAutofit/>
          </a:bodyPr>
          <a:lstStyle/>
          <a:p>
            <a:pPr algn="ctr"/>
            <a:r>
              <a:rPr lang="fr-FR" sz="3200" b="1" dirty="0"/>
              <a:t>Un refus d’admettre l’échec du marché : 1) Le déni</a:t>
            </a:r>
          </a:p>
        </p:txBody>
      </p:sp>
      <p:sp>
        <p:nvSpPr>
          <p:cNvPr id="3" name="Espace réservé du contenu 2"/>
          <p:cNvSpPr>
            <a:spLocks noGrp="1"/>
          </p:cNvSpPr>
          <p:nvPr>
            <p:ph idx="1"/>
          </p:nvPr>
        </p:nvSpPr>
        <p:spPr>
          <a:xfrm>
            <a:off x="621929" y="811626"/>
            <a:ext cx="11332028" cy="5234748"/>
          </a:xfrm>
        </p:spPr>
        <p:txBody>
          <a:bodyPr>
            <a:noAutofit/>
          </a:bodyPr>
          <a:lstStyle/>
          <a:p>
            <a:pPr marL="0" lvl="1" indent="0">
              <a:spcBef>
                <a:spcPts val="1000"/>
              </a:spcBef>
              <a:buNone/>
            </a:pPr>
            <a:r>
              <a:rPr lang="fr-FR" b="1" dirty="0">
                <a:solidFill>
                  <a:srgbClr val="005C2A"/>
                </a:solidFill>
              </a:rPr>
              <a:t>Les marchés fonctionnent très bien, la crise est conjoncturelle.</a:t>
            </a:r>
          </a:p>
          <a:p>
            <a:pPr marL="685800" lvl="2">
              <a:spcBef>
                <a:spcPts val="600"/>
              </a:spcBef>
            </a:pPr>
            <a:r>
              <a:rPr lang="fr-FR" sz="1400" b="1" dirty="0"/>
              <a:t>Thierry Breton, Commissaire Européen (France Inter, 8 </a:t>
            </a:r>
            <a:r>
              <a:rPr lang="fr-FR" sz="1400" b="1" dirty="0" err="1"/>
              <a:t>Oct</a:t>
            </a:r>
            <a:r>
              <a:rPr lang="fr-FR" sz="1400" b="1" dirty="0"/>
              <a:t> 2021) : « il faut tenir 6 mois ».</a:t>
            </a:r>
          </a:p>
          <a:p>
            <a:pPr marL="685800" lvl="2">
              <a:spcBef>
                <a:spcPts val="600"/>
              </a:spcBef>
            </a:pPr>
            <a:r>
              <a:rPr lang="fr-FR" sz="1400" b="1" dirty="0"/>
              <a:t>Anne </a:t>
            </a:r>
            <a:r>
              <a:rPr lang="fr-FR" sz="1400" b="1" dirty="0" err="1"/>
              <a:t>Creti</a:t>
            </a:r>
            <a:r>
              <a:rPr lang="fr-FR" sz="1400" b="1" dirty="0"/>
              <a:t>, Economiste de l’Energie à Dauphine (Le Monde, 15 </a:t>
            </a:r>
            <a:r>
              <a:rPr lang="fr-FR" sz="1400" b="1" dirty="0" err="1"/>
              <a:t>oct</a:t>
            </a:r>
            <a:r>
              <a:rPr lang="fr-FR" sz="1400" b="1" dirty="0"/>
              <a:t> 2015) : </a:t>
            </a:r>
            <a:r>
              <a:rPr lang="fr-FR" sz="1400" i="1" dirty="0"/>
              <a:t>« Il est fallacieux de reprocher au marché la hausse actuelle des prix de l’électricité ». </a:t>
            </a:r>
            <a:r>
              <a:rPr lang="fr-FR" sz="1400" b="1" dirty="0"/>
              <a:t>« </a:t>
            </a:r>
            <a:r>
              <a:rPr lang="fr-FR" sz="1400" dirty="0"/>
              <a:t>Les objectifs du marché intérieur sont respectés ». « il est normal que le prix augmente : il n’y a là aucune défaillance de marché. Au contraire, le marché est efficace, car il révèle les fondamentaux de l’offre et de la demande</a:t>
            </a:r>
            <a:r>
              <a:rPr lang="fr-FR" sz="1400" b="1" dirty="0"/>
              <a:t>  ».</a:t>
            </a:r>
          </a:p>
          <a:p>
            <a:pPr marL="685800" lvl="2">
              <a:spcBef>
                <a:spcPts val="600"/>
              </a:spcBef>
            </a:pPr>
            <a:r>
              <a:rPr lang="fr-FR" sz="1400" b="1" dirty="0"/>
              <a:t>Thomas Olivier </a:t>
            </a:r>
            <a:r>
              <a:rPr lang="fr-FR" sz="1400" b="1" dirty="0" err="1"/>
              <a:t>Léautier</a:t>
            </a:r>
            <a:r>
              <a:rPr lang="fr-FR" sz="1400" b="1" dirty="0"/>
              <a:t>, chef Economiste d’EDF jusqu’à </a:t>
            </a:r>
            <a:r>
              <a:rPr lang="fr-FR" sz="1400" b="1" dirty="0" err="1"/>
              <a:t>Fév</a:t>
            </a:r>
            <a:r>
              <a:rPr lang="fr-FR" sz="1400" b="1" dirty="0"/>
              <a:t> 2022 </a:t>
            </a:r>
            <a:r>
              <a:rPr lang="fr-FR" sz="1400" dirty="0"/>
              <a:t>(Juin 2016, La Tribune) : </a:t>
            </a:r>
            <a:r>
              <a:rPr lang="fr-FR" sz="1400" i="1" dirty="0"/>
              <a:t>« C’est donc sans grande illusion que nous appelons une nouvelle fois de nos vœux une vraie libéralisation des marchés de détail de l’énergie, ce qui passe par la disparition des Tarifs Réglementés de Vente ».</a:t>
            </a:r>
          </a:p>
          <a:p>
            <a:pPr marL="685800" lvl="2">
              <a:spcBef>
                <a:spcPts val="600"/>
              </a:spcBef>
            </a:pPr>
            <a:r>
              <a:rPr lang="fr-FR" sz="1400" b="1" dirty="0"/>
              <a:t>Eurogroupe, 8/11/2021 </a:t>
            </a:r>
            <a:r>
              <a:rPr lang="fr-FR" sz="1400" dirty="0"/>
              <a:t>: onze États membres, dont l’Allemagne et la Suède, opposés à toute réforme du marché de l’électricité et du marché carbone (D’autres pays, comme la France, l’Espagne, la Grèce ou encore la République tchèque, estiment que le marché "a atteint ses limites")</a:t>
            </a:r>
          </a:p>
          <a:p>
            <a:pPr marL="0" lvl="1" indent="0">
              <a:spcBef>
                <a:spcPts val="1000"/>
              </a:spcBef>
              <a:buNone/>
            </a:pPr>
            <a:r>
              <a:rPr lang="fr-FR" b="1" dirty="0">
                <a:solidFill>
                  <a:srgbClr val="005C2A"/>
                </a:solidFill>
              </a:rPr>
              <a:t>C’est de la faute au manque de vent, ça ira mieux avec le renouvelable : </a:t>
            </a:r>
          </a:p>
          <a:p>
            <a:pPr marL="685800" lvl="2">
              <a:spcBef>
                <a:spcPts val="600"/>
              </a:spcBef>
            </a:pPr>
            <a:r>
              <a:rPr lang="fr-FR" sz="1400" b="1" dirty="0"/>
              <a:t>Thierry Breton </a:t>
            </a:r>
            <a:r>
              <a:rPr lang="fr-FR" sz="1400" b="1" i="1" dirty="0"/>
              <a:t>: « </a:t>
            </a:r>
            <a:r>
              <a:rPr lang="fr-FR" sz="1400" i="1" dirty="0"/>
              <a:t>Ce qui est important, c’est le pacte vert, on va accroître largement la part des énergies renouvelables, du coup cela créé de la volatilité. Ces ENR représentent environ 15% en Europe.  Il se trouve qu’on n’a pas eu de vent pendant 6 semaines, donc ça pèse encore. »</a:t>
            </a:r>
            <a:endParaRPr lang="fr-FR" sz="1400" dirty="0"/>
          </a:p>
          <a:p>
            <a:pPr marL="0" lvl="1" indent="0">
              <a:spcBef>
                <a:spcPts val="1000"/>
              </a:spcBef>
              <a:buNone/>
            </a:pPr>
            <a:r>
              <a:rPr lang="fr-FR" b="1" dirty="0">
                <a:solidFill>
                  <a:srgbClr val="005C2A"/>
                </a:solidFill>
              </a:rPr>
              <a:t>… ou pire : </a:t>
            </a:r>
            <a:r>
              <a:rPr lang="fr-FR" sz="2000" b="1" dirty="0"/>
              <a:t>Les renouvelables ne permettraient plus au marché de donner les bons signaux de prix.</a:t>
            </a:r>
          </a:p>
          <a:p>
            <a:pPr marL="0" lvl="1" indent="0">
              <a:spcBef>
                <a:spcPts val="1000"/>
              </a:spcBef>
              <a:buNone/>
            </a:pPr>
            <a:r>
              <a:rPr lang="fr-FR" b="1" dirty="0">
                <a:solidFill>
                  <a:srgbClr val="005C2A"/>
                </a:solidFill>
              </a:rPr>
              <a:t>C’est le prix à payer pour être interconnectés au réseau européen :</a:t>
            </a:r>
          </a:p>
          <a:p>
            <a:pPr marL="685800" lvl="2">
              <a:spcBef>
                <a:spcPts val="600"/>
              </a:spcBef>
            </a:pPr>
            <a:r>
              <a:rPr lang="fr-FR" sz="1400" b="1" dirty="0"/>
              <a:t>Bruno Le Maire </a:t>
            </a:r>
            <a:r>
              <a:rPr lang="fr-FR" sz="1400" dirty="0"/>
              <a:t>: « le marché de gros fonctionne bien » « il garantit la disponibilité de l'énergie à tout moment, pour tous les États membres »</a:t>
            </a:r>
          </a:p>
          <a:p>
            <a:pPr marL="685800" lvl="2">
              <a:spcBef>
                <a:spcPts val="1000"/>
              </a:spcBef>
            </a:pPr>
            <a:r>
              <a:rPr lang="fr-FR" sz="1400" b="1" dirty="0"/>
              <a:t>Thierry Breton </a:t>
            </a:r>
            <a:r>
              <a:rPr lang="fr-FR" sz="1400" dirty="0"/>
              <a:t>répondant à une </a:t>
            </a:r>
            <a:r>
              <a:rPr lang="fr-FR" sz="1400" dirty="0">
                <a:hlinkClick r:id="rId2"/>
              </a:rPr>
              <a:t>interpellation de Léa </a:t>
            </a:r>
            <a:r>
              <a:rPr lang="fr-FR" sz="1400" dirty="0" err="1">
                <a:hlinkClick r:id="rId2"/>
              </a:rPr>
              <a:t>Salamé</a:t>
            </a:r>
            <a:r>
              <a:rPr lang="fr-FR" sz="1400" dirty="0">
                <a:hlinkClick r:id="rId2"/>
              </a:rPr>
              <a:t> </a:t>
            </a:r>
            <a:r>
              <a:rPr lang="fr-FR" sz="1400" dirty="0"/>
              <a:t>(à partir de 7’39) sur le fait que l’ouverture des marchés de l’énergie et  la concurrence n’avait pas fait baisser les prix : </a:t>
            </a:r>
            <a:r>
              <a:rPr lang="fr-FR" sz="1400" b="1" dirty="0"/>
              <a:t>« </a:t>
            </a:r>
            <a:r>
              <a:rPr lang="fr-FR" sz="1400" i="1" dirty="0"/>
              <a:t>c'est pour ça que j'ai fait la  distinction entre ouvrir à la  concurrence et  organiser la libre circulation de  l'électricité  ça a fait baisser les prix […] nous sommes en marché global, en marché unique et il faut qu’il y ait la  libre circulation parce que ça bénéficie  effectivement aux producteurs  d'électricité :la France est un  producteur net notamment grâce au  nucléaire » </a:t>
            </a:r>
          </a:p>
          <a:p>
            <a:pPr marL="1079500" lvl="1" indent="0">
              <a:spcBef>
                <a:spcPts val="0"/>
              </a:spcBef>
              <a:buNone/>
            </a:pPr>
            <a:endParaRPr lang="fr-FR" sz="1600" i="1" dirty="0"/>
          </a:p>
          <a:p>
            <a:pPr marL="457200" lvl="1" indent="0">
              <a:buNone/>
            </a:pPr>
            <a:endParaRPr lang="fr-FR" sz="1800" dirty="0"/>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41</a:t>
            </a:fld>
            <a:endParaRPr lang="fr-FR" dirty="0"/>
          </a:p>
        </p:txBody>
      </p:sp>
    </p:spTree>
    <p:extLst>
      <p:ext uri="{BB962C8B-B14F-4D97-AF65-F5344CB8AC3E}">
        <p14:creationId xmlns:p14="http://schemas.microsoft.com/office/powerpoint/2010/main" xmlns="" val="2988054233"/>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785" y="167905"/>
            <a:ext cx="10722429" cy="737533"/>
          </a:xfrm>
        </p:spPr>
        <p:txBody>
          <a:bodyPr>
            <a:normAutofit fontScale="90000"/>
          </a:bodyPr>
          <a:lstStyle/>
          <a:p>
            <a:pPr algn="ctr"/>
            <a:r>
              <a:rPr lang="fr-FR" sz="3200" b="1" dirty="0"/>
              <a:t>Un refus d’admettre l’échec du marché : 2) hésitation et recherche d’un impossible compromis</a:t>
            </a:r>
          </a:p>
        </p:txBody>
      </p:sp>
      <p:sp>
        <p:nvSpPr>
          <p:cNvPr id="3" name="Espace réservé du contenu 2"/>
          <p:cNvSpPr>
            <a:spLocks noGrp="1"/>
          </p:cNvSpPr>
          <p:nvPr>
            <p:ph idx="1"/>
          </p:nvPr>
        </p:nvSpPr>
        <p:spPr>
          <a:xfrm>
            <a:off x="610912" y="905438"/>
            <a:ext cx="11332028" cy="5484831"/>
          </a:xfrm>
        </p:spPr>
        <p:txBody>
          <a:bodyPr>
            <a:noAutofit/>
          </a:bodyPr>
          <a:lstStyle/>
          <a:p>
            <a:pPr marL="0" lvl="1" indent="0">
              <a:spcBef>
                <a:spcPts val="1000"/>
              </a:spcBef>
              <a:buNone/>
            </a:pPr>
            <a:r>
              <a:rPr lang="fr-FR" b="1" dirty="0">
                <a:solidFill>
                  <a:srgbClr val="005C2A"/>
                </a:solidFill>
              </a:rPr>
              <a:t>L’hésitation de Bruno Le Maire :</a:t>
            </a:r>
          </a:p>
          <a:p>
            <a:pPr lvl="1">
              <a:spcBef>
                <a:spcPts val="600"/>
              </a:spcBef>
            </a:pPr>
            <a:r>
              <a:rPr lang="fr-FR" sz="1600" dirty="0"/>
              <a:t>24/09/2021 : « </a:t>
            </a:r>
            <a:r>
              <a:rPr lang="fr-FR" sz="1600" i="1" dirty="0"/>
              <a:t>Le marché unique européen de l'électricité ne marche pas, il est aberrant </a:t>
            </a:r>
            <a:r>
              <a:rPr lang="fr-FR" sz="1600" dirty="0"/>
              <a:t>».</a:t>
            </a:r>
          </a:p>
          <a:p>
            <a:pPr lvl="1">
              <a:spcBef>
                <a:spcPts val="600"/>
              </a:spcBef>
            </a:pPr>
            <a:r>
              <a:rPr lang="fr-FR" sz="1600" dirty="0"/>
              <a:t>08/11/2021 (</a:t>
            </a:r>
            <a:r>
              <a:rPr lang="fr-FR" sz="1600" dirty="0" err="1"/>
              <a:t>Eurogroup</a:t>
            </a:r>
            <a:r>
              <a:rPr lang="fr-FR" sz="1600" dirty="0"/>
              <a:t>) : « le marché de gros fonctionne bien » </a:t>
            </a:r>
          </a:p>
          <a:p>
            <a:pPr marL="457200" lvl="1" indent="0">
              <a:spcBef>
                <a:spcPts val="600"/>
              </a:spcBef>
              <a:buNone/>
            </a:pPr>
            <a:r>
              <a:rPr lang="fr-FR" sz="1600" dirty="0"/>
              <a:t>… mais il faut un « découplage entre les prix des énergies fossiles et le prix de l'électricité » : </a:t>
            </a:r>
            <a:r>
              <a:rPr lang="fr-FR" sz="1400" i="1" dirty="0"/>
              <a:t>« Nous ne voulons plus que le prix de l'électricité dépende, comme c'est le cas aujourd'hui pour les entreprises comme pour les particuliers, du prix des énergies fossiles parce que nous pensons que ça n'est pas juste économiquement et pas sain du point de vue environnemental »</a:t>
            </a:r>
          </a:p>
          <a:p>
            <a:pPr marL="0" lvl="1" indent="0">
              <a:spcBef>
                <a:spcPts val="1000"/>
              </a:spcBef>
              <a:buNone/>
            </a:pPr>
            <a:r>
              <a:rPr lang="fr-FR" b="1" dirty="0">
                <a:solidFill>
                  <a:srgbClr val="005C2A"/>
                </a:solidFill>
              </a:rPr>
              <a:t>Les marchés hybrides : </a:t>
            </a:r>
            <a:r>
              <a:rPr lang="fr-FR" sz="2000" b="1" dirty="0">
                <a:solidFill>
                  <a:srgbClr val="005C2A"/>
                </a:solidFill>
              </a:rPr>
              <a:t>vouloir concilier 2 objectifs contradictoires – prix garantis et marchés</a:t>
            </a:r>
            <a:endParaRPr lang="fr-FR" b="1" dirty="0">
              <a:solidFill>
                <a:srgbClr val="005C2A"/>
              </a:solidFill>
            </a:endParaRPr>
          </a:p>
          <a:p>
            <a:pPr marL="265113" lvl="1" indent="0">
              <a:spcBef>
                <a:spcPts val="0"/>
              </a:spcBef>
              <a:buNone/>
            </a:pPr>
            <a:r>
              <a:rPr lang="fr-FR" sz="1600" b="1" dirty="0"/>
              <a:t>Reconnaissance plus ou moins explicite de l’échec des marchés (associations de consommateurs, économistes, dirigeants), </a:t>
            </a:r>
          </a:p>
          <a:p>
            <a:pPr marL="0" lvl="1" indent="0">
              <a:spcBef>
                <a:spcPts val="0"/>
              </a:spcBef>
              <a:buNone/>
            </a:pPr>
            <a:r>
              <a:rPr lang="fr-FR" sz="1600" b="1" dirty="0"/>
              <a:t>	… mais refus ou impossibilité d’en sortir</a:t>
            </a:r>
          </a:p>
          <a:p>
            <a:pPr lvl="1">
              <a:spcBef>
                <a:spcPts val="600"/>
              </a:spcBef>
            </a:pPr>
            <a:r>
              <a:rPr lang="fr-FR" sz="1600" dirty="0"/>
              <a:t>Economistes : marché hybride (planification-marché). Principe : les marchés ne fonctionnent pas pour rémunérer les investissements – il faut des garanties de long terme. Mais ils fonctionnent pour le court terme [ndlr : son prix n’est cependant pas utilisable pour tarifer les clients]</a:t>
            </a:r>
          </a:p>
          <a:p>
            <a:pPr lvl="1">
              <a:spcBef>
                <a:spcPts val="600"/>
              </a:spcBef>
            </a:pPr>
            <a:r>
              <a:rPr lang="fr-FR" sz="1600" dirty="0"/>
              <a:t>J.B. Lévy (post </a:t>
            </a:r>
            <a:r>
              <a:rPr lang="fr-FR" sz="1600" dirty="0" err="1"/>
              <a:t>Linkedin</a:t>
            </a:r>
            <a:r>
              <a:rPr lang="fr-FR" sz="1600" dirty="0"/>
              <a:t> du 20 septembre 2021 : « Regardons plus loin, intégrons le long terme dans les prix de l’électricité ») : marché dont le rôle se limiterait à gérer le fonctionnement à court terme du parc de production (donc à déterminer le programme d’appel par ordre de mérite). Le prix de marché ne serait jamais utilisé, ni pour rémunérer le producteur ni pour facturer les clients. </a:t>
            </a:r>
          </a:p>
          <a:p>
            <a:pPr lvl="1">
              <a:spcBef>
                <a:spcPts val="600"/>
              </a:spcBef>
            </a:pPr>
            <a:r>
              <a:rPr lang="fr-FR" sz="1600" dirty="0"/>
              <a:t>Bruno Le Maire : marché de détail (réglementé) découplé du marché de gros (seul réel marché)</a:t>
            </a:r>
          </a:p>
          <a:p>
            <a:pPr marL="457200" lvl="2" indent="0" algn="ctr">
              <a:spcBef>
                <a:spcPts val="1000"/>
              </a:spcBef>
              <a:buNone/>
            </a:pPr>
            <a:r>
              <a:rPr lang="fr-FR" sz="1800" b="1" dirty="0">
                <a:solidFill>
                  <a:srgbClr val="005C2A"/>
                </a:solidFill>
              </a:rPr>
              <a:t>On aurait donc un marché dont le rôle serait réduit au fonctionnement à court terme du parc de production (détermination du programme d’appel optimal par </a:t>
            </a:r>
            <a:r>
              <a:rPr lang="fr-FR" sz="1800" b="1" dirty="0" err="1">
                <a:solidFill>
                  <a:srgbClr val="005C2A"/>
                </a:solidFill>
              </a:rPr>
              <a:t>Merit</a:t>
            </a:r>
            <a:r>
              <a:rPr lang="fr-FR" sz="1800" b="1" dirty="0">
                <a:solidFill>
                  <a:srgbClr val="005C2A"/>
                </a:solidFill>
              </a:rPr>
              <a:t> </a:t>
            </a:r>
            <a:r>
              <a:rPr lang="fr-FR" sz="1800" b="1" dirty="0" err="1">
                <a:solidFill>
                  <a:srgbClr val="005C2A"/>
                </a:solidFill>
              </a:rPr>
              <a:t>Order</a:t>
            </a:r>
            <a:r>
              <a:rPr lang="fr-FR" sz="1800" b="1" dirty="0">
                <a:solidFill>
                  <a:srgbClr val="005C2A"/>
                </a:solidFill>
              </a:rPr>
              <a:t>)</a:t>
            </a:r>
          </a:p>
          <a:p>
            <a:pPr marL="0" lvl="1" indent="0">
              <a:spcBef>
                <a:spcPts val="1000"/>
              </a:spcBef>
              <a:buNone/>
            </a:pPr>
            <a:endParaRPr lang="fr-FR" b="1" dirty="0">
              <a:solidFill>
                <a:srgbClr val="00B050"/>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42</a:t>
            </a:fld>
            <a:endParaRPr lang="fr-FR" dirty="0"/>
          </a:p>
        </p:txBody>
      </p:sp>
    </p:spTree>
    <p:extLst>
      <p:ext uri="{BB962C8B-B14F-4D97-AF65-F5344CB8AC3E}">
        <p14:creationId xmlns:p14="http://schemas.microsoft.com/office/powerpoint/2010/main" xmlns="" val="3964979033"/>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785" y="317818"/>
            <a:ext cx="10722429" cy="737533"/>
          </a:xfrm>
        </p:spPr>
        <p:txBody>
          <a:bodyPr>
            <a:normAutofit/>
          </a:bodyPr>
          <a:lstStyle/>
          <a:p>
            <a:pPr algn="ctr"/>
            <a:r>
              <a:rPr lang="fr-FR" sz="3200" b="1" dirty="0"/>
              <a:t>Peut-on se satisfaire de ce « marché » qui n’en est plus un ?</a:t>
            </a:r>
          </a:p>
        </p:txBody>
      </p:sp>
      <p:sp>
        <p:nvSpPr>
          <p:cNvPr id="3" name="Espace réservé du contenu 2"/>
          <p:cNvSpPr>
            <a:spLocks noGrp="1"/>
          </p:cNvSpPr>
          <p:nvPr>
            <p:ph idx="1"/>
          </p:nvPr>
        </p:nvSpPr>
        <p:spPr>
          <a:xfrm>
            <a:off x="596163" y="1088476"/>
            <a:ext cx="11332028" cy="5234748"/>
          </a:xfrm>
        </p:spPr>
        <p:txBody>
          <a:bodyPr>
            <a:noAutofit/>
          </a:bodyPr>
          <a:lstStyle/>
          <a:p>
            <a:pPr marL="0" lvl="1" indent="0">
              <a:spcBef>
                <a:spcPts val="1000"/>
              </a:spcBef>
              <a:buNone/>
            </a:pPr>
            <a:r>
              <a:rPr lang="fr-FR" b="1" dirty="0"/>
              <a:t>Si « marché » devient un autre nom pour « optimiseur »,  peut-on s’en contenter ?</a:t>
            </a:r>
          </a:p>
          <a:p>
            <a:pPr marL="0" lvl="1" indent="0">
              <a:spcBef>
                <a:spcPts val="0"/>
              </a:spcBef>
              <a:buNone/>
            </a:pPr>
            <a:r>
              <a:rPr lang="fr-FR" sz="1800" dirty="0"/>
              <a:t>(même s’il fait moins bien qu’un acteur qu’un acteur unique)</a:t>
            </a:r>
          </a:p>
          <a:p>
            <a:pPr marL="342900" lvl="1" indent="-342900">
              <a:spcBef>
                <a:spcPts val="1000"/>
              </a:spcBef>
              <a:buFont typeface="Wingdings" panose="05000000000000000000" pitchFamily="2" charset="2"/>
              <a:buChar char="Ø"/>
            </a:pPr>
            <a:r>
              <a:rPr lang="fr-FR" b="1" dirty="0">
                <a:solidFill>
                  <a:srgbClr val="005C2A"/>
                </a:solidFill>
              </a:rPr>
              <a:t>Non, car on resterait soumis aux règles de concurrence sous peine de sanctions européennes. Donc :</a:t>
            </a:r>
          </a:p>
          <a:p>
            <a:pPr marL="342900" lvl="1" indent="-342900">
              <a:spcBef>
                <a:spcPts val="0"/>
              </a:spcBef>
              <a:buFontTx/>
              <a:buChar char="-"/>
            </a:pPr>
            <a:r>
              <a:rPr lang="fr-FR" sz="1800" dirty="0"/>
              <a:t>Faire une place aux fournisseurs</a:t>
            </a:r>
          </a:p>
          <a:p>
            <a:pPr marL="342900" lvl="1" indent="-342900">
              <a:spcBef>
                <a:spcPts val="0"/>
              </a:spcBef>
              <a:buFontTx/>
              <a:buChar char="-"/>
            </a:pPr>
            <a:r>
              <a:rPr lang="fr-FR" sz="1800" dirty="0"/>
              <a:t>Renoncer à une grille tarifaire stable et égale pour tous</a:t>
            </a:r>
          </a:p>
          <a:p>
            <a:pPr marL="342900" lvl="1" indent="-342900">
              <a:spcBef>
                <a:spcPts val="0"/>
              </a:spcBef>
              <a:buFontTx/>
              <a:buChar char="-"/>
            </a:pPr>
            <a:r>
              <a:rPr lang="fr-FR" sz="1800" dirty="0"/>
              <a:t>Accepter l’investissement privé, très coûteux, dans la production.</a:t>
            </a:r>
          </a:p>
          <a:p>
            <a:pPr marL="342900" lvl="1" indent="-342900">
              <a:spcBef>
                <a:spcPts val="1000"/>
              </a:spcBef>
              <a:buFont typeface="Wingdings" panose="05000000000000000000" pitchFamily="2" charset="2"/>
              <a:buChar char="Ø"/>
            </a:pPr>
            <a:r>
              <a:rPr lang="fr-FR" b="1" dirty="0">
                <a:solidFill>
                  <a:srgbClr val="005C2A"/>
                </a:solidFill>
              </a:rPr>
              <a:t>On ne peut pas faire l’économie de s’opposer aux textes européens actuels.</a:t>
            </a:r>
          </a:p>
          <a:p>
            <a:pPr marL="0" lvl="1" indent="0">
              <a:spcBef>
                <a:spcPts val="1000"/>
              </a:spcBef>
              <a:buNone/>
            </a:pPr>
            <a:r>
              <a:rPr lang="fr-FR" sz="2000" b="1" dirty="0"/>
              <a:t>Cela n’implique :</a:t>
            </a:r>
          </a:p>
          <a:p>
            <a:pPr marL="342900" lvl="1" indent="-342900">
              <a:spcBef>
                <a:spcPts val="600"/>
              </a:spcBef>
              <a:buFontTx/>
              <a:buChar char="-"/>
            </a:pPr>
            <a:r>
              <a:rPr lang="fr-FR" sz="1800" dirty="0"/>
              <a:t>Ni de se déconnecter du réseau européen</a:t>
            </a:r>
          </a:p>
          <a:p>
            <a:pPr marL="342900" lvl="1" indent="-342900">
              <a:spcBef>
                <a:spcPts val="600"/>
              </a:spcBef>
              <a:buFontTx/>
              <a:buChar char="-"/>
            </a:pPr>
            <a:r>
              <a:rPr lang="fr-FR" sz="1800" dirty="0"/>
              <a:t>Ni de demander à tous les Etats de sortir du marché de l’Electricité</a:t>
            </a:r>
          </a:p>
          <a:p>
            <a:pPr marL="800100" lvl="2" indent="-342900">
              <a:spcBef>
                <a:spcPts val="600"/>
              </a:spcBef>
              <a:buFontTx/>
              <a:buChar char="-"/>
            </a:pPr>
            <a:r>
              <a:rPr lang="fr-FR" sz="1400" dirty="0"/>
              <a:t>Un acteur public français intégré au marché européen</a:t>
            </a:r>
          </a:p>
          <a:p>
            <a:pPr marL="800100" lvl="2" indent="-342900">
              <a:spcBef>
                <a:spcPts val="600"/>
              </a:spcBef>
              <a:buFontTx/>
              <a:buChar char="-"/>
            </a:pPr>
            <a:r>
              <a:rPr lang="fr-FR" sz="1400" dirty="0"/>
              <a:t>Même si un coordinateur public européen serait préférable</a:t>
            </a:r>
          </a:p>
          <a:p>
            <a:pPr marL="342900" lvl="1" indent="-342900">
              <a:spcBef>
                <a:spcPts val="600"/>
              </a:spcBef>
              <a:buFontTx/>
              <a:buChar char="-"/>
            </a:pPr>
            <a:r>
              <a:rPr lang="fr-FR" sz="1800" dirty="0"/>
              <a:t>Ni d’imposer une nationalisation en amont (construction des centrales)</a:t>
            </a:r>
          </a:p>
          <a:p>
            <a:pPr marL="628650" lvl="2" indent="-171450">
              <a:spcBef>
                <a:spcPts val="0"/>
              </a:spcBef>
              <a:buFontTx/>
              <a:buChar char="-"/>
            </a:pPr>
            <a:r>
              <a:rPr lang="fr-FR" sz="1400" dirty="0"/>
              <a:t>Même si la question d’une filière publique est largement légitime (cf. dépendance aux imports pour le solaire, déboires de l’isolation des bâtiments) </a:t>
            </a:r>
          </a:p>
          <a:p>
            <a:pPr marL="628650" lvl="2" indent="-171450">
              <a:spcBef>
                <a:spcPts val="0"/>
              </a:spcBef>
              <a:buFontTx/>
              <a:buChar char="-"/>
            </a:pPr>
            <a:r>
              <a:rPr lang="fr-FR" sz="1400" dirty="0"/>
              <a:t>L’exploitation des centrales doit être sortie du marché ; </a:t>
            </a:r>
          </a:p>
          <a:p>
            <a:pPr marL="628650" lvl="2" indent="-171450">
              <a:spcBef>
                <a:spcPts val="0"/>
              </a:spcBef>
              <a:buFontTx/>
              <a:buChar char="-"/>
            </a:pPr>
            <a:r>
              <a:rPr lang="fr-FR" sz="1400" dirty="0"/>
              <a:t>Les constructeurs ne doivent pas être les financeurs</a:t>
            </a:r>
          </a:p>
          <a:p>
            <a:pPr marL="0" lvl="1" indent="0">
              <a:spcBef>
                <a:spcPts val="1000"/>
              </a:spcBef>
              <a:buNone/>
            </a:pPr>
            <a:endParaRPr lang="fr-FR" b="1" dirty="0">
              <a:solidFill>
                <a:srgbClr val="00B050"/>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43</a:t>
            </a:fld>
            <a:endParaRPr lang="fr-FR" dirty="0"/>
          </a:p>
        </p:txBody>
      </p:sp>
    </p:spTree>
    <p:extLst>
      <p:ext uri="{BB962C8B-B14F-4D97-AF65-F5344CB8AC3E}">
        <p14:creationId xmlns:p14="http://schemas.microsoft.com/office/powerpoint/2010/main" xmlns="" val="1500329851"/>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80948DC-EF4B-4D2A-AC7D-93DE366D68D2}"/>
              </a:ext>
            </a:extLst>
          </p:cNvPr>
          <p:cNvSpPr>
            <a:spLocks noGrp="1"/>
          </p:cNvSpPr>
          <p:nvPr>
            <p:ph type="title"/>
          </p:nvPr>
        </p:nvSpPr>
        <p:spPr>
          <a:xfrm>
            <a:off x="481070" y="365125"/>
            <a:ext cx="11229860" cy="1000967"/>
          </a:xfrm>
        </p:spPr>
        <p:txBody>
          <a:bodyPr>
            <a:normAutofit/>
          </a:bodyPr>
          <a:lstStyle/>
          <a:p>
            <a:pPr algn="ctr"/>
            <a:r>
              <a:rPr lang="fr-FR" sz="3200" b="1" dirty="0"/>
              <a:t>Résultat : improvisation permanente et concours Lépine des rustines</a:t>
            </a:r>
          </a:p>
        </p:txBody>
      </p:sp>
      <p:sp>
        <p:nvSpPr>
          <p:cNvPr id="3" name="Espace réservé du contenu 2">
            <a:extLst>
              <a:ext uri="{FF2B5EF4-FFF2-40B4-BE49-F238E27FC236}">
                <a16:creationId xmlns:a16="http://schemas.microsoft.com/office/drawing/2014/main" xmlns="" id="{A6B01DA5-3C82-4FFC-8630-D76CE12EDAD2}"/>
              </a:ext>
            </a:extLst>
          </p:cNvPr>
          <p:cNvSpPr>
            <a:spLocks noGrp="1"/>
          </p:cNvSpPr>
          <p:nvPr>
            <p:ph idx="1"/>
          </p:nvPr>
        </p:nvSpPr>
        <p:spPr>
          <a:xfrm>
            <a:off x="609600" y="1366092"/>
            <a:ext cx="10972800" cy="4858438"/>
          </a:xfrm>
        </p:spPr>
        <p:txBody>
          <a:bodyPr>
            <a:normAutofit fontScale="62500" lnSpcReduction="20000"/>
          </a:bodyPr>
          <a:lstStyle/>
          <a:p>
            <a:pPr>
              <a:spcBef>
                <a:spcPts val="600"/>
              </a:spcBef>
            </a:pPr>
            <a:r>
              <a:rPr lang="fr-FR" sz="2600" b="1" dirty="0"/>
              <a:t>CE : « Boîte à outils » </a:t>
            </a:r>
            <a:r>
              <a:rPr lang="fr-FR" sz="2600" dirty="0"/>
              <a:t>= les Etats doivent compenser par des baisses de taxes.</a:t>
            </a:r>
          </a:p>
          <a:p>
            <a:pPr>
              <a:spcBef>
                <a:spcPts val="600"/>
              </a:spcBef>
            </a:pPr>
            <a:r>
              <a:rPr lang="fr-FR" sz="2600" b="1" dirty="0"/>
              <a:t>Gouvernement (8/10/21 à l’</a:t>
            </a:r>
            <a:r>
              <a:rPr lang="fr-FR" sz="2600" b="1" dirty="0" err="1"/>
              <a:t>Eurogroup</a:t>
            </a:r>
            <a:r>
              <a:rPr lang="fr-FR" sz="2600" b="1" dirty="0"/>
              <a:t>) : 3 propositions pour </a:t>
            </a:r>
            <a:r>
              <a:rPr lang="fr-FR" sz="2600" b="1" i="1" dirty="0"/>
              <a:t> </a:t>
            </a:r>
            <a:r>
              <a:rPr lang="fr-FR" sz="2600" b="1" dirty="0"/>
              <a:t>« tempérer la logique de marché » pour le consommateur final </a:t>
            </a:r>
          </a:p>
          <a:p>
            <a:pPr marL="711200" lvl="1" indent="-254000">
              <a:lnSpc>
                <a:spcPct val="120000"/>
              </a:lnSpc>
              <a:spcBef>
                <a:spcPts val="600"/>
              </a:spcBef>
              <a:buNone/>
            </a:pPr>
            <a:r>
              <a:rPr lang="fr-FR" sz="1900" dirty="0"/>
              <a:t>(1) Pour les ménages et les entreprises, </a:t>
            </a:r>
            <a:r>
              <a:rPr lang="fr-FR" sz="1900" b="1" dirty="0"/>
              <a:t>un stabilisateur automatique </a:t>
            </a:r>
            <a:r>
              <a:rPr lang="fr-FR" sz="1900" dirty="0"/>
              <a:t>qui, en cas de montée des prix, prévoirait de répercuter l'augmentation des recettes générées par le producteur sur le fournisseur et in fine sur les ménages et les entreprises</a:t>
            </a:r>
            <a:endParaRPr lang="fr-FR" sz="1900" dirty="0">
              <a:solidFill>
                <a:srgbClr val="00B050"/>
              </a:solidFill>
            </a:endParaRPr>
          </a:p>
          <a:p>
            <a:pPr marL="711200" lvl="1" indent="-254000">
              <a:spcBef>
                <a:spcPts val="600"/>
              </a:spcBef>
              <a:buNone/>
            </a:pPr>
            <a:r>
              <a:rPr lang="fr-FR" sz="1900" dirty="0"/>
              <a:t>(2) Pour les entreprises, des </a:t>
            </a:r>
            <a:r>
              <a:rPr lang="fr-FR" sz="1900" b="1" dirty="0"/>
              <a:t>contrats de long terme </a:t>
            </a:r>
            <a:r>
              <a:rPr lang="fr-FR" sz="1900" dirty="0"/>
              <a:t>(5 à 10 ans) assurant des prix garantis sur les énergies renouvelables</a:t>
            </a:r>
            <a:endParaRPr lang="fr-FR" sz="1900" dirty="0">
              <a:solidFill>
                <a:srgbClr val="00B050"/>
              </a:solidFill>
            </a:endParaRPr>
          </a:p>
          <a:p>
            <a:pPr marL="711200" lvl="1" indent="-254000">
              <a:spcBef>
                <a:spcPts val="600"/>
              </a:spcBef>
              <a:spcAft>
                <a:spcPts val="600"/>
              </a:spcAft>
              <a:buNone/>
            </a:pPr>
            <a:r>
              <a:rPr lang="fr-FR" sz="1900" dirty="0"/>
              <a:t>(3) Pour les ménages, des contrats de long terme sécurisés et stables en travaillant avec « </a:t>
            </a:r>
            <a:r>
              <a:rPr lang="fr-FR" sz="1900" b="1" dirty="0"/>
              <a:t>des fournisseurs solides </a:t>
            </a:r>
            <a:r>
              <a:rPr lang="fr-FR" sz="1900" dirty="0"/>
              <a:t>»</a:t>
            </a:r>
            <a:endParaRPr lang="fr-FR" sz="1900" dirty="0">
              <a:solidFill>
                <a:srgbClr val="00B050"/>
              </a:solidFill>
            </a:endParaRPr>
          </a:p>
          <a:p>
            <a:pPr lvl="1">
              <a:spcBef>
                <a:spcPts val="600"/>
              </a:spcBef>
              <a:spcAft>
                <a:spcPts val="600"/>
              </a:spcAft>
              <a:buFont typeface="Wingdings" panose="05000000000000000000" pitchFamily="2" charset="2"/>
              <a:buChar char="Ø"/>
            </a:pPr>
            <a:r>
              <a:rPr lang="fr-FR" sz="2200" b="1" dirty="0">
                <a:solidFill>
                  <a:srgbClr val="005C2A"/>
                </a:solidFill>
              </a:rPr>
              <a:t>Propositions insuffisantes et inapplicables. Poursuite 2 logiques contradictoires : des prix garantis vs le maintien d’ un marché</a:t>
            </a:r>
          </a:p>
          <a:p>
            <a:pPr>
              <a:spcBef>
                <a:spcPts val="600"/>
              </a:spcBef>
            </a:pPr>
            <a:r>
              <a:rPr lang="fr-FR" sz="2600" b="1" dirty="0"/>
              <a:t>Gouvernement (février 2022) : augmentation de 20 TWh de l’ARENH  (</a:t>
            </a:r>
            <a:r>
              <a:rPr lang="fr-FR" sz="2200" b="1" dirty="0"/>
              <a:t>devant l’insuffisance des baisses de taxes)</a:t>
            </a:r>
            <a:endParaRPr lang="fr-FR" sz="2600" b="1" dirty="0"/>
          </a:p>
          <a:p>
            <a:pPr lvl="1">
              <a:lnSpc>
                <a:spcPct val="110000"/>
              </a:lnSpc>
              <a:spcBef>
                <a:spcPts val="600"/>
              </a:spcBef>
            </a:pPr>
            <a:r>
              <a:rPr lang="fr-FR" sz="2200" dirty="0"/>
              <a:t>Objectif :  l’ARENH intervient dans le calcul du TRV, qui guide les prix de marché. Son plafonnement est en grande partie « responsable » de l’envolée prévue de 45% HT</a:t>
            </a:r>
          </a:p>
          <a:p>
            <a:pPr lvl="2">
              <a:lnSpc>
                <a:spcPct val="110000"/>
              </a:lnSpc>
              <a:spcBef>
                <a:spcPts val="600"/>
              </a:spcBef>
              <a:buFont typeface="Wingdings" panose="05000000000000000000" pitchFamily="2" charset="2"/>
              <a:buChar char="Ø"/>
            </a:pPr>
            <a:r>
              <a:rPr lang="fr-FR" sz="2200" dirty="0"/>
              <a:t>Donc si le plafond est augmenté, le TRV baisse mécaniquement</a:t>
            </a:r>
            <a:r>
              <a:rPr lang="fr-FR" sz="1900" dirty="0"/>
              <a:t>.</a:t>
            </a:r>
          </a:p>
          <a:p>
            <a:pPr lvl="1">
              <a:lnSpc>
                <a:spcPct val="110000"/>
              </a:lnSpc>
              <a:spcBef>
                <a:spcPts val="600"/>
              </a:spcBef>
            </a:pPr>
            <a:r>
              <a:rPr lang="fr-FR" sz="2200" dirty="0"/>
              <a:t>Pb : toute la production nucléaire d’EDF pour 2022 est déjà vendue (politique de couverture)</a:t>
            </a:r>
          </a:p>
          <a:p>
            <a:pPr lvl="1">
              <a:lnSpc>
                <a:spcPct val="110000"/>
              </a:lnSpc>
              <a:spcBef>
                <a:spcPts val="600"/>
              </a:spcBef>
            </a:pPr>
            <a:r>
              <a:rPr lang="fr-FR" sz="2200" dirty="0"/>
              <a:t>Principe : demander à EDF de racheter sur les marchés, à prix d’or (257 €/MWh) une électricité qu’elle va produire pour la revendre à prix coûtant (46.2 €/MWh) à ses concurrents … dont certains se portent par ailleurs très bien.</a:t>
            </a:r>
          </a:p>
          <a:p>
            <a:pPr lvl="1">
              <a:lnSpc>
                <a:spcPct val="110000"/>
              </a:lnSpc>
              <a:spcBef>
                <a:spcPts val="600"/>
              </a:spcBef>
            </a:pPr>
            <a:r>
              <a:rPr lang="fr-FR" sz="2200" dirty="0"/>
              <a:t>Sans aucune certitude sur le fait que la baisse sera répercutée sur les clients en offre de marché</a:t>
            </a:r>
          </a:p>
          <a:p>
            <a:pPr lvl="1">
              <a:lnSpc>
                <a:spcPct val="110000"/>
              </a:lnSpc>
              <a:spcBef>
                <a:spcPts val="600"/>
              </a:spcBef>
            </a:pPr>
            <a:r>
              <a:rPr lang="fr-FR" sz="2200" dirty="0"/>
              <a:t>Ces aides ne sont qu’une « avance » (elles devraient être rattrapées après 2023)</a:t>
            </a:r>
          </a:p>
          <a:p>
            <a:pPr>
              <a:spcBef>
                <a:spcPts val="600"/>
              </a:spcBef>
            </a:pPr>
            <a:r>
              <a:rPr lang="fr-FR" sz="2600" b="1" dirty="0"/>
              <a:t>Rien de prévu pour l’an prochain</a:t>
            </a:r>
          </a:p>
          <a:p>
            <a:pPr>
              <a:spcBef>
                <a:spcPts val="600"/>
              </a:spcBef>
            </a:pPr>
            <a:r>
              <a:rPr lang="fr-FR" sz="2600" b="1" dirty="0"/>
              <a:t>Rappel de l’épisode précédent : </a:t>
            </a:r>
            <a:r>
              <a:rPr lang="fr-FR" sz="2600" dirty="0"/>
              <a:t>4 ans de négociations autour d’Hercule et de la réforme de l’ARENH … pour rien, alors que « le statu quo [n’était] pas tenable ».</a:t>
            </a:r>
          </a:p>
          <a:p>
            <a:pPr marL="0" indent="0">
              <a:buNone/>
            </a:pPr>
            <a:endParaRPr lang="fr-FR" dirty="0"/>
          </a:p>
        </p:txBody>
      </p:sp>
    </p:spTree>
    <p:extLst>
      <p:ext uri="{BB962C8B-B14F-4D97-AF65-F5344CB8AC3E}">
        <p14:creationId xmlns:p14="http://schemas.microsoft.com/office/powerpoint/2010/main" xmlns="" val="42944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785" y="317818"/>
            <a:ext cx="10722429" cy="737533"/>
          </a:xfrm>
        </p:spPr>
        <p:txBody>
          <a:bodyPr>
            <a:normAutofit fontScale="90000"/>
          </a:bodyPr>
          <a:lstStyle/>
          <a:p>
            <a:pPr algn="ctr"/>
            <a:r>
              <a:rPr lang="fr-FR" sz="3200" b="1" dirty="0"/>
              <a:t>Nos propositions : un service public de l’énergie sous contrôle citoyen</a:t>
            </a:r>
          </a:p>
        </p:txBody>
      </p:sp>
      <p:sp>
        <p:nvSpPr>
          <p:cNvPr id="3" name="Espace réservé du contenu 2"/>
          <p:cNvSpPr>
            <a:spLocks noGrp="1"/>
          </p:cNvSpPr>
          <p:nvPr>
            <p:ph idx="1"/>
          </p:nvPr>
        </p:nvSpPr>
        <p:spPr>
          <a:xfrm>
            <a:off x="610912" y="1305434"/>
            <a:ext cx="11332028" cy="5234748"/>
          </a:xfrm>
        </p:spPr>
        <p:txBody>
          <a:bodyPr>
            <a:noAutofit/>
          </a:bodyPr>
          <a:lstStyle/>
          <a:p>
            <a:pPr marL="0" lvl="1" indent="0">
              <a:spcBef>
                <a:spcPts val="1000"/>
              </a:spcBef>
              <a:buNone/>
            </a:pPr>
            <a:r>
              <a:rPr lang="fr-FR" sz="1800" b="1" dirty="0">
                <a:hlinkClick r:id="rId2"/>
              </a:rPr>
              <a:t>Tribune collective </a:t>
            </a:r>
            <a:r>
              <a:rPr lang="fr-FR" sz="1800" b="1" dirty="0"/>
              <a:t>pour « la construction d’un véritable service public de l’énergie sous contrôle citoyen », Le Monde,  Mai 2021 et </a:t>
            </a:r>
            <a:r>
              <a:rPr lang="fr-FR" sz="1800" b="1" dirty="0">
                <a:hlinkClick r:id="rId3"/>
              </a:rPr>
              <a:t>Propositions SUD-Energie</a:t>
            </a:r>
            <a:endParaRPr lang="fr-FR" sz="1800" b="1" dirty="0"/>
          </a:p>
          <a:p>
            <a:pPr marL="0" lvl="1" indent="0">
              <a:spcBef>
                <a:spcPts val="1000"/>
              </a:spcBef>
              <a:buNone/>
            </a:pPr>
            <a:endParaRPr lang="fr-FR" sz="1800" b="1" dirty="0"/>
          </a:p>
          <a:p>
            <a:pPr marL="285750" lvl="1" indent="-285750">
              <a:spcBef>
                <a:spcPts val="1000"/>
              </a:spcBef>
              <a:buFontTx/>
              <a:buChar char="-"/>
            </a:pPr>
            <a:r>
              <a:rPr lang="fr-FR" sz="1800" b="1" dirty="0"/>
              <a:t>Sortie du marché, donc de la concurrence et des intérêts lucratifs (y compris à l’international)</a:t>
            </a:r>
          </a:p>
          <a:p>
            <a:pPr marL="285750" lvl="1" indent="-285750">
              <a:spcBef>
                <a:spcPts val="1000"/>
              </a:spcBef>
              <a:buFontTx/>
              <a:buChar char="-"/>
            </a:pPr>
            <a:r>
              <a:rPr lang="fr-FR" sz="1800" b="1" dirty="0"/>
              <a:t>Investissements et planification publics</a:t>
            </a:r>
          </a:p>
          <a:p>
            <a:pPr marL="285750" lvl="1" indent="-285750">
              <a:spcBef>
                <a:spcPts val="1000"/>
              </a:spcBef>
              <a:buFontTx/>
              <a:buChar char="-"/>
            </a:pPr>
            <a:r>
              <a:rPr lang="fr-FR" sz="1800" b="1" dirty="0"/>
              <a:t>Referendum sur les grands choix en matière d’énergie (en particulier scénario énergétique à long terme)</a:t>
            </a:r>
          </a:p>
          <a:p>
            <a:pPr marL="285750" lvl="1" indent="-285750">
              <a:spcBef>
                <a:spcPts val="1000"/>
              </a:spcBef>
              <a:buFontTx/>
              <a:buChar char="-"/>
            </a:pPr>
            <a:r>
              <a:rPr lang="fr-FR" sz="1800" b="1" dirty="0"/>
              <a:t>Organes de contrôle, respect du droit d’alerte</a:t>
            </a:r>
          </a:p>
          <a:p>
            <a:pPr marL="285750" lvl="1" indent="-285750">
              <a:spcBef>
                <a:spcPts val="1000"/>
              </a:spcBef>
              <a:buFontTx/>
              <a:buChar char="-"/>
            </a:pPr>
            <a:r>
              <a:rPr lang="fr-FR" sz="1800" b="1" dirty="0"/>
              <a:t>Service public étendu à l’ensemble des énergies et à la maîtrise de la consommation</a:t>
            </a:r>
          </a:p>
          <a:p>
            <a:pPr marL="285750" lvl="1" indent="-285750">
              <a:spcBef>
                <a:spcPts val="1000"/>
              </a:spcBef>
              <a:buFontTx/>
              <a:buChar char="-"/>
            </a:pPr>
            <a:r>
              <a:rPr lang="fr-FR" sz="1800" b="1" dirty="0"/>
              <a:t>Tarification sociale et écologique (gratuité des usages de base)</a:t>
            </a:r>
          </a:p>
          <a:p>
            <a:pPr marL="285750" lvl="1" indent="-285750">
              <a:spcBef>
                <a:spcPts val="1000"/>
              </a:spcBef>
              <a:buFontTx/>
              <a:buChar char="-"/>
            </a:pPr>
            <a:r>
              <a:rPr lang="fr-FR" sz="1800" b="1" dirty="0"/>
              <a:t>Réorienter la politique européenne en matière d’énergie dans l’intérêt des citoyens</a:t>
            </a:r>
          </a:p>
          <a:p>
            <a:pPr marL="285750" lvl="1" indent="-285750">
              <a:spcBef>
                <a:spcPts val="1000"/>
              </a:spcBef>
              <a:buFontTx/>
              <a:buChar char="-"/>
            </a:pPr>
            <a:endParaRPr lang="fr-FR" sz="1800" b="1" dirty="0"/>
          </a:p>
          <a:p>
            <a:pPr marL="285750" lvl="1" indent="-285750">
              <a:spcBef>
                <a:spcPts val="1000"/>
              </a:spcBef>
              <a:buFont typeface="Wingdings" panose="05000000000000000000" pitchFamily="2" charset="2"/>
              <a:buChar char="Ø"/>
            </a:pPr>
            <a:r>
              <a:rPr lang="fr-FR" sz="1800" b="1" dirty="0">
                <a:solidFill>
                  <a:srgbClr val="005C2A"/>
                </a:solidFill>
              </a:rPr>
              <a:t>Il y a urgence : 20 à 25 Md €/an à investir dans le système électrique. Une neutralité carbone qui passe par l’électricité.</a:t>
            </a: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45</a:t>
            </a:fld>
            <a:endParaRPr lang="fr-FR" dirty="0"/>
          </a:p>
        </p:txBody>
      </p:sp>
    </p:spTree>
    <p:extLst>
      <p:ext uri="{BB962C8B-B14F-4D97-AF65-F5344CB8AC3E}">
        <p14:creationId xmlns:p14="http://schemas.microsoft.com/office/powerpoint/2010/main" xmlns="" val="1300186991"/>
      </p:ext>
    </p:extLst>
  </p:cSld>
  <p:clrMapOvr>
    <a:masterClrMapping/>
  </p:clrMapOvr>
  <mc:AlternateContent xmlns:mc="http://schemas.openxmlformats.org/markup-compatibility/2006">
    <mc:Choice xmlns:p14="http://schemas.microsoft.com/office/powerpoint/2010/main" xmlns="" Requires="p14">
      <p:transition spd="slow" p14:dur="2000" advTm="212295"/>
    </mc:Choice>
    <mc:Fallback>
      <p:transition spd="slow" advTm="21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6F89B3C-3DAA-4E1F-B5EE-331581BC6555}"/>
              </a:ext>
            </a:extLst>
          </p:cNvPr>
          <p:cNvSpPr/>
          <p:nvPr/>
        </p:nvSpPr>
        <p:spPr>
          <a:xfrm>
            <a:off x="2208179" y="5223753"/>
            <a:ext cx="8356059" cy="914400"/>
          </a:xfrm>
          <a:prstGeom prst="rect">
            <a:avLst/>
          </a:prstGeom>
          <a:solidFill>
            <a:schemeClr val="bg1"/>
          </a:solidFill>
          <a:ln w="22225">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455EC140-6662-410A-8F16-A146C5029BAF}"/>
              </a:ext>
            </a:extLst>
          </p:cNvPr>
          <p:cNvSpPr>
            <a:spLocks noGrp="1"/>
          </p:cNvSpPr>
          <p:nvPr>
            <p:ph type="title"/>
          </p:nvPr>
        </p:nvSpPr>
        <p:spPr>
          <a:xfrm>
            <a:off x="679833" y="469825"/>
            <a:ext cx="10515600" cy="894944"/>
          </a:xfrm>
        </p:spPr>
        <p:txBody>
          <a:bodyPr>
            <a:normAutofit/>
          </a:bodyPr>
          <a:lstStyle/>
          <a:p>
            <a:pPr algn="ctr"/>
            <a:r>
              <a:rPr lang="fr-FR" b="1" dirty="0">
                <a:solidFill>
                  <a:srgbClr val="008A3E"/>
                </a:solidFill>
              </a:rPr>
              <a:t>Merci !</a:t>
            </a:r>
            <a:endParaRPr lang="fr-FR" dirty="0">
              <a:solidFill>
                <a:srgbClr val="008A3E"/>
              </a:solidFill>
            </a:endParaRPr>
          </a:p>
        </p:txBody>
      </p:sp>
      <p:sp>
        <p:nvSpPr>
          <p:cNvPr id="4" name="Espace réservé du contenu 2">
            <a:extLst>
              <a:ext uri="{FF2B5EF4-FFF2-40B4-BE49-F238E27FC236}">
                <a16:creationId xmlns:a16="http://schemas.microsoft.com/office/drawing/2014/main" xmlns="" id="{23764F30-8DEA-463C-9656-977CF1B06703}"/>
              </a:ext>
            </a:extLst>
          </p:cNvPr>
          <p:cNvSpPr>
            <a:spLocks noGrp="1"/>
          </p:cNvSpPr>
          <p:nvPr>
            <p:ph idx="1"/>
          </p:nvPr>
        </p:nvSpPr>
        <p:spPr>
          <a:xfrm>
            <a:off x="762695" y="1150761"/>
            <a:ext cx="11332028" cy="2783269"/>
          </a:xfrm>
        </p:spPr>
        <p:txBody>
          <a:bodyPr>
            <a:noAutofit/>
          </a:bodyPr>
          <a:lstStyle/>
          <a:p>
            <a:pPr marL="0" indent="0">
              <a:lnSpc>
                <a:spcPct val="100000"/>
              </a:lnSpc>
              <a:spcBef>
                <a:spcPts val="600"/>
              </a:spcBef>
              <a:buNone/>
            </a:pPr>
            <a:r>
              <a:rPr lang="fr-FR" sz="2400" b="1" u="sng" dirty="0"/>
              <a:t>Pour aller plus loin :</a:t>
            </a:r>
            <a:endParaRPr lang="fr-FR" sz="2600" b="1" u="sng" dirty="0"/>
          </a:p>
          <a:p>
            <a:pPr lvl="1">
              <a:lnSpc>
                <a:spcPct val="100000"/>
              </a:lnSpc>
              <a:spcBef>
                <a:spcPts val="600"/>
              </a:spcBef>
            </a:pPr>
            <a:r>
              <a:rPr lang="fr-FR" sz="1800" b="1" dirty="0"/>
              <a:t>Tribunes parues dans Le Monde sur les causes de l’envolée des des prix de l’électricité</a:t>
            </a:r>
          </a:p>
          <a:p>
            <a:pPr lvl="2">
              <a:lnSpc>
                <a:spcPct val="100000"/>
              </a:lnSpc>
              <a:spcBef>
                <a:spcPts val="600"/>
              </a:spcBef>
              <a:buFont typeface="Courier New" panose="02070309020205020404" pitchFamily="49" charset="0"/>
              <a:buChar char="o"/>
            </a:pPr>
            <a:r>
              <a:rPr lang="fr-FR" sz="1400" dirty="0"/>
              <a:t>19 février 2022 : </a:t>
            </a:r>
            <a:r>
              <a:rPr lang="fr-FR" sz="1400" dirty="0">
                <a:hlinkClick r:id="rId2"/>
              </a:rPr>
              <a:t>https://www.sudenergie.org/site/2022/02/tribune-sans-les-marches-le-prix-de-lelectricite-naurait-pas-evolue-significativement/</a:t>
            </a:r>
            <a:endParaRPr lang="fr-FR" sz="1400" dirty="0"/>
          </a:p>
          <a:p>
            <a:pPr lvl="2">
              <a:lnSpc>
                <a:spcPct val="100000"/>
              </a:lnSpc>
              <a:spcBef>
                <a:spcPts val="600"/>
              </a:spcBef>
              <a:buFont typeface="Courier New" panose="02070309020205020404" pitchFamily="49" charset="0"/>
              <a:buChar char="o"/>
            </a:pPr>
            <a:r>
              <a:rPr lang="fr-FR" sz="1400" dirty="0"/>
              <a:t>15 octobre 2021 : </a:t>
            </a:r>
            <a:r>
              <a:rPr lang="fr-FR" sz="1400" dirty="0">
                <a:hlinkClick r:id="rId3"/>
              </a:rPr>
              <a:t>https://www.sudenergie.org/site/2021/10/la-tribune-sud-energie-publiee-dans-le-monde-sur-la-hausse-des-prix-de-lelectricite/</a:t>
            </a:r>
            <a:endParaRPr lang="fr-FR" sz="1400" dirty="0"/>
          </a:p>
          <a:p>
            <a:pPr marL="1371600" lvl="3" indent="0">
              <a:buNone/>
            </a:pPr>
            <a:endParaRPr lang="fr-FR" sz="600" dirty="0"/>
          </a:p>
          <a:p>
            <a:pPr lvl="1"/>
            <a:r>
              <a:rPr lang="fr-FR" sz="1800" b="1" dirty="0"/>
              <a:t>Article détaillé sur le fonctionnement des marchés et leur inadaptation au système électrique</a:t>
            </a:r>
            <a:endParaRPr lang="fr-FR" sz="1800" dirty="0"/>
          </a:p>
          <a:p>
            <a:pPr lvl="2">
              <a:buFont typeface="Courier New" panose="02070309020205020404" pitchFamily="49" charset="0"/>
              <a:buChar char="o"/>
            </a:pPr>
            <a:r>
              <a:rPr lang="fr-FR" sz="1400" dirty="0">
                <a:hlinkClick r:id="rId4"/>
              </a:rPr>
              <a:t>https://theothereconomy.com/fr/fiches/secteur-electrique-limpossible-concurrence/#marche-de-gros</a:t>
            </a:r>
            <a:endParaRPr lang="fr-FR" sz="1400" dirty="0"/>
          </a:p>
          <a:p>
            <a:pPr marL="914400" lvl="2" indent="0">
              <a:buNone/>
            </a:pPr>
            <a:endParaRPr lang="fr-FR" sz="600" dirty="0"/>
          </a:p>
          <a:p>
            <a:pPr lvl="1"/>
            <a:r>
              <a:rPr lang="fr-FR" sz="1800" b="1" dirty="0"/>
              <a:t>Dernières émissions :</a:t>
            </a:r>
          </a:p>
          <a:p>
            <a:pPr lvl="2">
              <a:buFont typeface="Courier New" panose="02070309020205020404" pitchFamily="49" charset="0"/>
              <a:buChar char="o"/>
            </a:pPr>
            <a:r>
              <a:rPr lang="fr-FR" sz="1400" dirty="0"/>
              <a:t>18 février 2022 : France Culture, « Entendez-vous l’éco »,</a:t>
            </a:r>
            <a:r>
              <a:rPr lang="fr-FR" sz="1400" dirty="0">
                <a:hlinkClick r:id="rId5"/>
              </a:rPr>
              <a:t> « EDF : gare au coût de jus »</a:t>
            </a:r>
            <a:endParaRPr lang="fr-FR" sz="1400" dirty="0"/>
          </a:p>
          <a:p>
            <a:pPr lvl="2">
              <a:buFont typeface="Courier New" panose="02070309020205020404" pitchFamily="49" charset="0"/>
              <a:buChar char="o"/>
            </a:pPr>
            <a:r>
              <a:rPr lang="fr-FR" sz="1400" dirty="0"/>
              <a:t>30 septembre 2021 </a:t>
            </a:r>
            <a:r>
              <a:rPr lang="fr-FR" sz="1400" dirty="0">
                <a:hlinkClick r:id="rId6"/>
              </a:rPr>
              <a:t>: Arte (28’) : les hausses des prix de l’énergie</a:t>
            </a:r>
            <a:endParaRPr lang="fr-FR" sz="1400" dirty="0"/>
          </a:p>
          <a:p>
            <a:pPr marL="914400" lvl="2" indent="0">
              <a:buNone/>
            </a:pPr>
            <a:endParaRPr lang="fr-FR" sz="600" dirty="0"/>
          </a:p>
          <a:p>
            <a:pPr lvl="1"/>
            <a:r>
              <a:rPr lang="fr-FR" sz="1800" b="1" dirty="0"/>
              <a:t>Et toute notre documentation sur : </a:t>
            </a:r>
            <a:r>
              <a:rPr lang="fr-FR" sz="1400" dirty="0">
                <a:hlinkClick r:id="rId7"/>
              </a:rPr>
              <a:t>www.sudenergie.org/site/hercule/</a:t>
            </a:r>
            <a:endParaRPr lang="fr-FR" sz="1400" dirty="0"/>
          </a:p>
          <a:p>
            <a:pPr marL="457200" lvl="1" indent="0">
              <a:buNone/>
            </a:pPr>
            <a:endParaRPr lang="fr-FR" sz="1800" dirty="0"/>
          </a:p>
        </p:txBody>
      </p:sp>
      <p:sp>
        <p:nvSpPr>
          <p:cNvPr id="5" name="Titre 1">
            <a:extLst>
              <a:ext uri="{FF2B5EF4-FFF2-40B4-BE49-F238E27FC236}">
                <a16:creationId xmlns:a16="http://schemas.microsoft.com/office/drawing/2014/main" xmlns="" id="{961CD1E5-9910-45EA-B32F-BFC8610664D4}"/>
              </a:ext>
            </a:extLst>
          </p:cNvPr>
          <p:cNvSpPr txBox="1">
            <a:spLocks/>
          </p:cNvSpPr>
          <p:nvPr/>
        </p:nvSpPr>
        <p:spPr>
          <a:xfrm>
            <a:off x="1251192" y="5228929"/>
            <a:ext cx="10515600" cy="1538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000" b="1" dirty="0">
                <a:solidFill>
                  <a:srgbClr val="008A3E"/>
                </a:solidFill>
              </a:rPr>
              <a:t>Nous sommes preneurs de vos retours, critiques, compléments, suggestions …</a:t>
            </a:r>
          </a:p>
          <a:p>
            <a:pPr algn="ctr"/>
            <a:r>
              <a:rPr lang="fr-FR" sz="2000" b="1" dirty="0"/>
              <a:t>Pour ne pas laisser se poursuivre ce saccage</a:t>
            </a:r>
          </a:p>
          <a:p>
            <a:pPr algn="ctr"/>
            <a:endParaRPr lang="fr-FR" dirty="0"/>
          </a:p>
        </p:txBody>
      </p:sp>
    </p:spTree>
    <p:extLst>
      <p:ext uri="{BB962C8B-B14F-4D97-AF65-F5344CB8AC3E}">
        <p14:creationId xmlns:p14="http://schemas.microsoft.com/office/powerpoint/2010/main" xmlns="" val="3772137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5EC140-6662-410A-8F16-A146C5029BAF}"/>
              </a:ext>
            </a:extLst>
          </p:cNvPr>
          <p:cNvSpPr>
            <a:spLocks noGrp="1"/>
          </p:cNvSpPr>
          <p:nvPr>
            <p:ph type="title"/>
          </p:nvPr>
        </p:nvSpPr>
        <p:spPr>
          <a:xfrm>
            <a:off x="728472" y="2388997"/>
            <a:ext cx="10515600" cy="1325563"/>
          </a:xfrm>
        </p:spPr>
        <p:txBody>
          <a:bodyPr/>
          <a:lstStyle/>
          <a:p>
            <a:pPr algn="ctr"/>
            <a:r>
              <a:rPr lang="fr-FR" dirty="0"/>
              <a:t>Annexes</a:t>
            </a:r>
          </a:p>
        </p:txBody>
      </p:sp>
    </p:spTree>
    <p:extLst>
      <p:ext uri="{BB962C8B-B14F-4D97-AF65-F5344CB8AC3E}">
        <p14:creationId xmlns:p14="http://schemas.microsoft.com/office/powerpoint/2010/main" xmlns="" val="2588629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7F5F58A0-450B-48C3-B2F3-CA3F30027270}"/>
              </a:ext>
            </a:extLst>
          </p:cNvPr>
          <p:cNvSpPr txBox="1"/>
          <p:nvPr/>
        </p:nvSpPr>
        <p:spPr>
          <a:xfrm>
            <a:off x="2649703" y="6118708"/>
            <a:ext cx="6892593" cy="307777"/>
          </a:xfrm>
          <a:prstGeom prst="rect">
            <a:avLst/>
          </a:prstGeom>
          <a:noFill/>
        </p:spPr>
        <p:txBody>
          <a:bodyPr wrap="none" rtlCol="0">
            <a:spAutoFit/>
          </a:bodyPr>
          <a:lstStyle/>
          <a:p>
            <a:r>
              <a:rPr lang="fr-FR" sz="1400" i="1" dirty="0"/>
              <a:t>Source : Calcul effectué à partir de données publiques et de simulation du système électrique</a:t>
            </a:r>
          </a:p>
        </p:txBody>
      </p:sp>
      <p:sp>
        <p:nvSpPr>
          <p:cNvPr id="6" name="ZoneTexte 5">
            <a:extLst>
              <a:ext uri="{FF2B5EF4-FFF2-40B4-BE49-F238E27FC236}">
                <a16:creationId xmlns:a16="http://schemas.microsoft.com/office/drawing/2014/main" xmlns="" id="{E06CCF10-3222-4A89-8E45-9986A1FD9D5E}"/>
              </a:ext>
            </a:extLst>
          </p:cNvPr>
          <p:cNvSpPr txBox="1"/>
          <p:nvPr/>
        </p:nvSpPr>
        <p:spPr>
          <a:xfrm>
            <a:off x="2075380" y="431515"/>
            <a:ext cx="7815209" cy="707886"/>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fr-FR" sz="2400" b="1" dirty="0">
                <a:solidFill>
                  <a:schemeClr val="accent1"/>
                </a:solidFill>
              </a:rPr>
              <a:t>Composition des coûts du système électrique français</a:t>
            </a:r>
          </a:p>
          <a:p>
            <a:pPr algn="ctr">
              <a:defRPr sz="1400" b="0" i="0" u="none" strike="noStrike" kern="1200" spc="0" baseline="0">
                <a:solidFill>
                  <a:sysClr val="windowText" lastClr="000000">
                    <a:lumMod val="65000"/>
                    <a:lumOff val="35000"/>
                  </a:sysClr>
                </a:solidFill>
                <a:latin typeface="+mn-lt"/>
                <a:ea typeface="+mn-ea"/>
                <a:cs typeface="+mn-cs"/>
              </a:defRPr>
            </a:pPr>
            <a:r>
              <a:rPr lang="fr-FR" sz="1600" b="1" dirty="0">
                <a:solidFill>
                  <a:schemeClr val="accent1"/>
                </a:solidFill>
              </a:rPr>
              <a:t>(Moyenne 2012-2019)</a:t>
            </a:r>
          </a:p>
        </p:txBody>
      </p:sp>
      <p:graphicFrame>
        <p:nvGraphicFramePr>
          <p:cNvPr id="10" name="Graphique 9">
            <a:extLst>
              <a:ext uri="{FF2B5EF4-FFF2-40B4-BE49-F238E27FC236}">
                <a16:creationId xmlns:a16="http://schemas.microsoft.com/office/drawing/2014/main" xmlns="" id="{B8B921F2-3BFA-410F-B51C-387E4A446D13}"/>
              </a:ext>
            </a:extLst>
          </p:cNvPr>
          <p:cNvGraphicFramePr>
            <a:graphicFrameLocks/>
          </p:cNvGraphicFramePr>
          <p:nvPr>
            <p:extLst>
              <p:ext uri="{D42A27DB-BD31-4B8C-83A1-F6EECF244321}">
                <p14:modId xmlns:p14="http://schemas.microsoft.com/office/powerpoint/2010/main" xmlns="" val="453023299"/>
              </p:ext>
            </p:extLst>
          </p:nvPr>
        </p:nvGraphicFramePr>
        <p:xfrm>
          <a:off x="3792537" y="1447799"/>
          <a:ext cx="4606925" cy="3962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xmlns="" id="{B8B921F2-3BFA-410F-B51C-387E4A446D13}"/>
              </a:ext>
            </a:extLst>
          </p:cNvPr>
          <p:cNvGraphicFramePr>
            <a:graphicFrameLocks/>
          </p:cNvGraphicFramePr>
          <p:nvPr>
            <p:extLst>
              <p:ext uri="{D42A27DB-BD31-4B8C-83A1-F6EECF244321}">
                <p14:modId xmlns:p14="http://schemas.microsoft.com/office/powerpoint/2010/main" xmlns="" val="2091896385"/>
              </p:ext>
            </p:extLst>
          </p:nvPr>
        </p:nvGraphicFramePr>
        <p:xfrm>
          <a:off x="2825393" y="1450974"/>
          <a:ext cx="5845996" cy="4538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a:extLst>
              <a:ext uri="{FF2B5EF4-FFF2-40B4-BE49-F238E27FC236}">
                <a16:creationId xmlns:a16="http://schemas.microsoft.com/office/drawing/2014/main" xmlns="" id="{CFEEE23A-85E6-4773-A857-3E923618DC55}"/>
              </a:ext>
            </a:extLst>
          </p:cNvPr>
          <p:cNvGraphicFramePr>
            <a:graphicFrameLocks/>
          </p:cNvGraphicFramePr>
          <p:nvPr>
            <p:extLst>
              <p:ext uri="{D42A27DB-BD31-4B8C-83A1-F6EECF244321}">
                <p14:modId xmlns:p14="http://schemas.microsoft.com/office/powerpoint/2010/main" xmlns="" val="4018786977"/>
              </p:ext>
            </p:extLst>
          </p:nvPr>
        </p:nvGraphicFramePr>
        <p:xfrm>
          <a:off x="3059986" y="1159569"/>
          <a:ext cx="5845996" cy="45388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a:extLst>
              <a:ext uri="{FF2B5EF4-FFF2-40B4-BE49-F238E27FC236}">
                <a16:creationId xmlns:a16="http://schemas.microsoft.com/office/drawing/2014/main" xmlns="" id="{D7989A05-5B43-4824-BCF2-77136CDEC777}"/>
              </a:ext>
            </a:extLst>
          </p:cNvPr>
          <p:cNvGraphicFramePr>
            <a:graphicFrameLocks/>
          </p:cNvGraphicFramePr>
          <p:nvPr>
            <p:extLst>
              <p:ext uri="{D42A27DB-BD31-4B8C-83A1-F6EECF244321}">
                <p14:modId xmlns:p14="http://schemas.microsoft.com/office/powerpoint/2010/main" xmlns="" val="914564924"/>
              </p:ext>
            </p:extLst>
          </p:nvPr>
        </p:nvGraphicFramePr>
        <p:xfrm>
          <a:off x="-937076" y="1515411"/>
          <a:ext cx="5845996" cy="45388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813045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745212" y="2027707"/>
            <a:ext cx="2535021" cy="4075872"/>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0" name="Rectangle 39"/>
          <p:cNvSpPr/>
          <p:nvPr/>
        </p:nvSpPr>
        <p:spPr>
          <a:xfrm>
            <a:off x="9309764" y="2127399"/>
            <a:ext cx="2690584" cy="393049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9" name="Rectangle 8"/>
          <p:cNvSpPr/>
          <p:nvPr/>
        </p:nvSpPr>
        <p:spPr>
          <a:xfrm>
            <a:off x="4758607" y="967044"/>
            <a:ext cx="2542648" cy="1046992"/>
          </a:xfrm>
          <a:prstGeom prst="rect">
            <a:avLst/>
          </a:prstGeom>
          <a:solidFill>
            <a:srgbClr val="00B050"/>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67" b="1" dirty="0">
                <a:solidFill>
                  <a:schemeClr val="bg1"/>
                </a:solidFill>
              </a:rPr>
              <a:t>Acteurs de marché</a:t>
            </a:r>
          </a:p>
          <a:p>
            <a:pPr algn="ctr"/>
            <a:r>
              <a:rPr lang="fr-FR" sz="1333" b="1" dirty="0">
                <a:solidFill>
                  <a:schemeClr val="bg1"/>
                </a:solidFill>
              </a:rPr>
              <a:t>(Responsables d’équilibre, groupes de producteurs, fournisseurs, grands clients, …)</a:t>
            </a:r>
            <a:endParaRPr lang="fr-FR" sz="1600" b="1" dirty="0">
              <a:solidFill>
                <a:schemeClr val="bg1"/>
              </a:solidFill>
            </a:endParaRPr>
          </a:p>
        </p:txBody>
      </p:sp>
      <p:sp>
        <p:nvSpPr>
          <p:cNvPr id="10" name="Rectangle 9"/>
          <p:cNvSpPr/>
          <p:nvPr/>
        </p:nvSpPr>
        <p:spPr>
          <a:xfrm>
            <a:off x="9281865" y="963466"/>
            <a:ext cx="2731456" cy="1163933"/>
          </a:xfrm>
          <a:prstGeom prst="rect">
            <a:avLst/>
          </a:prstGeom>
          <a:solidFill>
            <a:srgbClr val="0070C0"/>
          </a:solid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67" b="1" dirty="0">
                <a:solidFill>
                  <a:schemeClr val="bg1"/>
                </a:solidFill>
              </a:rPr>
              <a:t>Gestionnaire du système électrique </a:t>
            </a:r>
            <a:r>
              <a:rPr lang="fr-FR" sz="1400" b="1" dirty="0">
                <a:solidFill>
                  <a:schemeClr val="bg1"/>
                </a:solidFill>
              </a:rPr>
              <a:t>(RTE en France)</a:t>
            </a:r>
            <a:endParaRPr lang="fr-FR" sz="1867" b="1" dirty="0">
              <a:solidFill>
                <a:schemeClr val="bg1"/>
              </a:solidFill>
            </a:endParaRPr>
          </a:p>
        </p:txBody>
      </p:sp>
      <p:sp>
        <p:nvSpPr>
          <p:cNvPr id="44" name="Rectangle 43"/>
          <p:cNvSpPr/>
          <p:nvPr/>
        </p:nvSpPr>
        <p:spPr>
          <a:xfrm>
            <a:off x="243740" y="2014037"/>
            <a:ext cx="2525867" cy="2633265"/>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dirty="0">
              <a:solidFill>
                <a:srgbClr val="C00000"/>
              </a:solidFill>
            </a:endParaRPr>
          </a:p>
        </p:txBody>
      </p:sp>
      <p:sp>
        <p:nvSpPr>
          <p:cNvPr id="45" name="Rectangle 44"/>
          <p:cNvSpPr/>
          <p:nvPr/>
        </p:nvSpPr>
        <p:spPr>
          <a:xfrm>
            <a:off x="363107" y="3164168"/>
            <a:ext cx="2294429" cy="1159072"/>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pPr>
            <a:r>
              <a:rPr lang="fr-FR" sz="1467" dirty="0">
                <a:solidFill>
                  <a:srgbClr val="C00000"/>
                </a:solidFill>
              </a:rPr>
              <a:t> </a:t>
            </a:r>
          </a:p>
          <a:p>
            <a:pPr algn="ctr">
              <a:spcBef>
                <a:spcPts val="800"/>
              </a:spcBef>
            </a:pPr>
            <a:endParaRPr lang="fr-FR" sz="1467" dirty="0">
              <a:solidFill>
                <a:schemeClr val="bg1"/>
              </a:solidFill>
            </a:endParaRPr>
          </a:p>
          <a:p>
            <a:pPr algn="ctr">
              <a:spcBef>
                <a:spcPts val="800"/>
              </a:spcBef>
            </a:pPr>
            <a:r>
              <a:rPr lang="fr-FR" sz="1467" b="1" dirty="0">
                <a:solidFill>
                  <a:srgbClr val="B70101"/>
                </a:solidFill>
              </a:rPr>
              <a:t>Optimisation du parc européen </a:t>
            </a:r>
          </a:p>
          <a:p>
            <a:pPr algn="ctr">
              <a:spcBef>
                <a:spcPts val="800"/>
              </a:spcBef>
            </a:pPr>
            <a:r>
              <a:rPr lang="fr-FR" sz="1467" dirty="0">
                <a:solidFill>
                  <a:srgbClr val="B70101"/>
                </a:solidFill>
              </a:rPr>
              <a:t>(coordination par les prix)</a:t>
            </a:r>
          </a:p>
          <a:p>
            <a:pPr algn="ctr">
              <a:spcBef>
                <a:spcPts val="800"/>
              </a:spcBef>
            </a:pPr>
            <a:r>
              <a:rPr lang="fr-FR" sz="1467" dirty="0">
                <a:solidFill>
                  <a:schemeClr val="bg1"/>
                </a:solidFill>
              </a:rPr>
              <a:t/>
            </a:r>
            <a:br>
              <a:rPr lang="fr-FR" sz="1467" dirty="0">
                <a:solidFill>
                  <a:schemeClr val="bg1"/>
                </a:solidFill>
              </a:rPr>
            </a:br>
            <a:endParaRPr lang="fr-FR" sz="1467" dirty="0">
              <a:solidFill>
                <a:schemeClr val="bg1"/>
              </a:solidFill>
            </a:endParaRPr>
          </a:p>
        </p:txBody>
      </p:sp>
      <p:sp>
        <p:nvSpPr>
          <p:cNvPr id="13" name="ZoneTexte 12"/>
          <p:cNvSpPr txBox="1"/>
          <p:nvPr/>
        </p:nvSpPr>
        <p:spPr>
          <a:xfrm>
            <a:off x="7374895" y="1964517"/>
            <a:ext cx="2080048" cy="912814"/>
          </a:xfrm>
          <a:prstGeom prst="rect">
            <a:avLst/>
          </a:prstGeom>
          <a:noFill/>
        </p:spPr>
        <p:txBody>
          <a:bodyPr wrap="square" rtlCol="0">
            <a:spAutoFit/>
          </a:bodyPr>
          <a:lstStyle/>
          <a:p>
            <a:pPr marL="228594" indent="-228594">
              <a:buFont typeface="Arial" panose="020B0604020202020204" pitchFamily="34" charset="0"/>
              <a:buChar char="•"/>
            </a:pPr>
            <a:r>
              <a:rPr lang="fr-FR" sz="1333" b="1" dirty="0">
                <a:solidFill>
                  <a:srgbClr val="0070C0"/>
                </a:solidFill>
              </a:rPr>
              <a:t>Demande d’adaptation du PA </a:t>
            </a:r>
          </a:p>
          <a:p>
            <a:pPr marL="228594" indent="-228594">
              <a:buFont typeface="Arial" panose="020B0604020202020204" pitchFamily="34" charset="0"/>
              <a:buChar char="•"/>
            </a:pPr>
            <a:r>
              <a:rPr lang="fr-FR" sz="1333" b="1" dirty="0">
                <a:solidFill>
                  <a:srgbClr val="0070C0"/>
                </a:solidFill>
              </a:rPr>
              <a:t>Demande Réserves  / marges</a:t>
            </a:r>
          </a:p>
        </p:txBody>
      </p:sp>
      <p:sp>
        <p:nvSpPr>
          <p:cNvPr id="43" name="ZoneTexte 42"/>
          <p:cNvSpPr txBox="1"/>
          <p:nvPr/>
        </p:nvSpPr>
        <p:spPr>
          <a:xfrm>
            <a:off x="7128565" y="3707778"/>
            <a:ext cx="2518212" cy="871905"/>
          </a:xfrm>
          <a:prstGeom prst="rect">
            <a:avLst/>
          </a:prstGeom>
          <a:noFill/>
        </p:spPr>
        <p:txBody>
          <a:bodyPr wrap="square" rtlCol="0">
            <a:spAutoFit/>
          </a:bodyPr>
          <a:lstStyle/>
          <a:p>
            <a:pPr algn="ctr"/>
            <a:r>
              <a:rPr lang="fr-FR" sz="1333" b="1" dirty="0">
                <a:solidFill>
                  <a:srgbClr val="00B050"/>
                </a:solidFill>
              </a:rPr>
              <a:t>PA détaillé </a:t>
            </a:r>
            <a:r>
              <a:rPr lang="fr-FR" sz="1200" dirty="0">
                <a:solidFill>
                  <a:srgbClr val="00B050"/>
                </a:solidFill>
              </a:rPr>
              <a:t>(sans prix)</a:t>
            </a:r>
          </a:p>
          <a:p>
            <a:pPr algn="ctr"/>
            <a:r>
              <a:rPr lang="fr-FR" sz="1333" b="1" dirty="0">
                <a:solidFill>
                  <a:srgbClr val="00B050"/>
                </a:solidFill>
              </a:rPr>
              <a:t>&amp; </a:t>
            </a:r>
            <a:br>
              <a:rPr lang="fr-FR" sz="1333" b="1" dirty="0">
                <a:solidFill>
                  <a:srgbClr val="00B050"/>
                </a:solidFill>
              </a:rPr>
            </a:br>
            <a:r>
              <a:rPr lang="fr-FR" sz="1333" b="1" dirty="0">
                <a:solidFill>
                  <a:srgbClr val="00B050"/>
                </a:solidFill>
              </a:rPr>
              <a:t>Marges disponible </a:t>
            </a:r>
            <a:br>
              <a:rPr lang="fr-FR" sz="1333" b="1" dirty="0">
                <a:solidFill>
                  <a:srgbClr val="00B050"/>
                </a:solidFill>
              </a:rPr>
            </a:br>
            <a:r>
              <a:rPr lang="fr-FR" sz="1067" dirty="0">
                <a:solidFill>
                  <a:srgbClr val="00B050"/>
                </a:solidFill>
              </a:rPr>
              <a:t>(qté, prix)</a:t>
            </a:r>
            <a:endParaRPr lang="fr-FR" sz="1333" dirty="0">
              <a:solidFill>
                <a:srgbClr val="00B050"/>
              </a:solidFill>
            </a:endParaRPr>
          </a:p>
        </p:txBody>
      </p:sp>
      <p:sp>
        <p:nvSpPr>
          <p:cNvPr id="48" name="ZoneTexte 47"/>
          <p:cNvSpPr txBox="1"/>
          <p:nvPr/>
        </p:nvSpPr>
        <p:spPr>
          <a:xfrm>
            <a:off x="2636468" y="2384151"/>
            <a:ext cx="2294429" cy="482120"/>
          </a:xfrm>
          <a:prstGeom prst="rect">
            <a:avLst/>
          </a:prstGeom>
          <a:noFill/>
        </p:spPr>
        <p:txBody>
          <a:bodyPr wrap="square" rtlCol="0">
            <a:spAutoFit/>
          </a:bodyPr>
          <a:lstStyle/>
          <a:p>
            <a:pPr algn="ctr"/>
            <a:r>
              <a:rPr lang="fr-FR" sz="1333" b="1" dirty="0">
                <a:solidFill>
                  <a:srgbClr val="00B050"/>
                </a:solidFill>
              </a:rPr>
              <a:t>PA simplifié </a:t>
            </a:r>
          </a:p>
          <a:p>
            <a:pPr algn="ctr"/>
            <a:r>
              <a:rPr lang="fr-FR" sz="1200" dirty="0">
                <a:solidFill>
                  <a:srgbClr val="00B050"/>
                </a:solidFill>
              </a:rPr>
              <a:t>(courbes quantité / prix)</a:t>
            </a:r>
          </a:p>
        </p:txBody>
      </p:sp>
      <p:sp>
        <p:nvSpPr>
          <p:cNvPr id="50" name="ZoneTexte 49"/>
          <p:cNvSpPr txBox="1"/>
          <p:nvPr/>
        </p:nvSpPr>
        <p:spPr>
          <a:xfrm>
            <a:off x="2741319" y="3925856"/>
            <a:ext cx="2149911" cy="297454"/>
          </a:xfrm>
          <a:prstGeom prst="rect">
            <a:avLst/>
          </a:prstGeom>
          <a:noFill/>
        </p:spPr>
        <p:txBody>
          <a:bodyPr wrap="square" rtlCol="0">
            <a:spAutoFit/>
          </a:bodyPr>
          <a:lstStyle/>
          <a:p>
            <a:pPr algn="ctr"/>
            <a:r>
              <a:rPr lang="fr-FR" sz="1333" b="1" dirty="0">
                <a:solidFill>
                  <a:srgbClr val="C00000"/>
                </a:solidFill>
              </a:rPr>
              <a:t>Prix de marché</a:t>
            </a:r>
          </a:p>
        </p:txBody>
      </p:sp>
      <p:sp>
        <p:nvSpPr>
          <p:cNvPr id="54" name="Rectangle 53"/>
          <p:cNvSpPr/>
          <p:nvPr/>
        </p:nvSpPr>
        <p:spPr>
          <a:xfrm>
            <a:off x="9454943" y="4880061"/>
            <a:ext cx="2545405" cy="1067545"/>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56" name="ZoneTexte 55"/>
          <p:cNvSpPr txBox="1"/>
          <p:nvPr/>
        </p:nvSpPr>
        <p:spPr>
          <a:xfrm>
            <a:off x="9365817" y="4933753"/>
            <a:ext cx="2642588" cy="76963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spcBef>
                <a:spcPts val="800"/>
              </a:spcBef>
            </a:pPr>
            <a:r>
              <a:rPr lang="fr-FR" sz="1467" b="1" i="1" dirty="0">
                <a:solidFill>
                  <a:srgbClr val="0070C0"/>
                </a:solidFill>
              </a:rPr>
              <a:t>Modification des programmes d’appel pour équilibrage Prod / Conso </a:t>
            </a:r>
            <a:r>
              <a:rPr lang="fr-FR" sz="1467" i="1" dirty="0">
                <a:solidFill>
                  <a:srgbClr val="0070C0"/>
                </a:solidFill>
              </a:rPr>
              <a:t>(ajustement)</a:t>
            </a:r>
          </a:p>
        </p:txBody>
      </p:sp>
      <p:sp>
        <p:nvSpPr>
          <p:cNvPr id="59" name="ZoneTexte 58"/>
          <p:cNvSpPr txBox="1"/>
          <p:nvPr/>
        </p:nvSpPr>
        <p:spPr>
          <a:xfrm>
            <a:off x="7263052" y="4734237"/>
            <a:ext cx="2042869" cy="502573"/>
          </a:xfrm>
          <a:prstGeom prst="rect">
            <a:avLst/>
          </a:prstGeom>
          <a:noFill/>
        </p:spPr>
        <p:txBody>
          <a:bodyPr wrap="square" rtlCol="0">
            <a:spAutoFit/>
          </a:bodyPr>
          <a:lstStyle/>
          <a:p>
            <a:pPr algn="ctr"/>
            <a:r>
              <a:rPr lang="fr-FR" sz="1333" b="1" dirty="0">
                <a:solidFill>
                  <a:srgbClr val="00B050"/>
                </a:solidFill>
              </a:rPr>
              <a:t>Aléas de </a:t>
            </a:r>
            <a:br>
              <a:rPr lang="fr-FR" sz="1333" b="1" dirty="0">
                <a:solidFill>
                  <a:srgbClr val="00B050"/>
                </a:solidFill>
              </a:rPr>
            </a:br>
            <a:r>
              <a:rPr lang="fr-FR" sz="1333" b="1" dirty="0">
                <a:solidFill>
                  <a:srgbClr val="00B050"/>
                </a:solidFill>
              </a:rPr>
              <a:t>production</a:t>
            </a:r>
          </a:p>
        </p:txBody>
      </p:sp>
      <p:sp>
        <p:nvSpPr>
          <p:cNvPr id="60" name="ZoneTexte 59"/>
          <p:cNvSpPr txBox="1"/>
          <p:nvPr/>
        </p:nvSpPr>
        <p:spPr>
          <a:xfrm>
            <a:off x="7369361" y="5663962"/>
            <a:ext cx="2116380" cy="297454"/>
          </a:xfrm>
          <a:prstGeom prst="rect">
            <a:avLst/>
          </a:prstGeom>
          <a:noFill/>
        </p:spPr>
        <p:txBody>
          <a:bodyPr wrap="square" rtlCol="0">
            <a:spAutoFit/>
          </a:bodyPr>
          <a:lstStyle/>
          <a:p>
            <a:pPr algn="ctr"/>
            <a:r>
              <a:rPr lang="fr-FR" sz="1333" b="1" dirty="0">
                <a:solidFill>
                  <a:srgbClr val="0070C0"/>
                </a:solidFill>
              </a:rPr>
              <a:t>Mobilisation des réserves</a:t>
            </a:r>
          </a:p>
        </p:txBody>
      </p:sp>
      <p:sp>
        <p:nvSpPr>
          <p:cNvPr id="68" name="ZoneTexte 67"/>
          <p:cNvSpPr txBox="1"/>
          <p:nvPr/>
        </p:nvSpPr>
        <p:spPr>
          <a:xfrm>
            <a:off x="3290792" y="174957"/>
            <a:ext cx="5478277" cy="379656"/>
          </a:xfrm>
          <a:prstGeom prst="rect">
            <a:avLst/>
          </a:prstGeom>
          <a:noFill/>
        </p:spPr>
        <p:txBody>
          <a:bodyPr wrap="square" rtlCol="0">
            <a:spAutoFit/>
          </a:bodyPr>
          <a:lstStyle/>
          <a:p>
            <a:r>
              <a:rPr lang="fr-FR" sz="1867" b="1" dirty="0">
                <a:solidFill>
                  <a:schemeClr val="tx2"/>
                </a:solidFill>
              </a:rPr>
              <a:t>Elaboration du programme d’appel (PA)</a:t>
            </a:r>
          </a:p>
        </p:txBody>
      </p:sp>
      <p:sp>
        <p:nvSpPr>
          <p:cNvPr id="70" name="ZoneTexte 69"/>
          <p:cNvSpPr txBox="1"/>
          <p:nvPr/>
        </p:nvSpPr>
        <p:spPr>
          <a:xfrm>
            <a:off x="302287" y="5306283"/>
            <a:ext cx="2239517" cy="318100"/>
          </a:xfrm>
          <a:prstGeom prst="rect">
            <a:avLst/>
          </a:prstGeom>
          <a:noFill/>
          <a:ln>
            <a:noFill/>
          </a:ln>
        </p:spPr>
        <p:txBody>
          <a:bodyPr wrap="square" rtlCol="0">
            <a:spAutoFit/>
          </a:bodyPr>
          <a:lstStyle/>
          <a:p>
            <a:r>
              <a:rPr lang="fr-FR" sz="1467" i="1" dirty="0">
                <a:solidFill>
                  <a:srgbClr val="B70101"/>
                </a:solidFill>
              </a:rPr>
              <a:t>… hors marché …</a:t>
            </a:r>
          </a:p>
        </p:txBody>
      </p:sp>
      <p:sp>
        <p:nvSpPr>
          <p:cNvPr id="29" name="Flèche : courbe vers le bas 28">
            <a:extLst>
              <a:ext uri="{FF2B5EF4-FFF2-40B4-BE49-F238E27FC236}">
                <a16:creationId xmlns:a16="http://schemas.microsoft.com/office/drawing/2014/main" xmlns="" id="{15BF7FC4-A9CA-4666-925C-007ED1DE0E0E}"/>
              </a:ext>
            </a:extLst>
          </p:cNvPr>
          <p:cNvSpPr/>
          <p:nvPr/>
        </p:nvSpPr>
        <p:spPr>
          <a:xfrm flipH="1">
            <a:off x="2657536" y="2853423"/>
            <a:ext cx="2080048" cy="467941"/>
          </a:xfrm>
          <a:prstGeom prst="curved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endParaRPr>
          </a:p>
        </p:txBody>
      </p:sp>
      <p:sp>
        <p:nvSpPr>
          <p:cNvPr id="30" name="Flèche : courbe vers le bas 29">
            <a:extLst>
              <a:ext uri="{FF2B5EF4-FFF2-40B4-BE49-F238E27FC236}">
                <a16:creationId xmlns:a16="http://schemas.microsoft.com/office/drawing/2014/main" xmlns="" id="{F8E68121-B568-41BE-BDFC-9BBB150FA5C0}"/>
              </a:ext>
            </a:extLst>
          </p:cNvPr>
          <p:cNvSpPr/>
          <p:nvPr/>
        </p:nvSpPr>
        <p:spPr>
          <a:xfrm flipV="1">
            <a:off x="2719089" y="3482071"/>
            <a:ext cx="2080048" cy="467941"/>
          </a:xfrm>
          <a:prstGeom prst="curvedDownArrow">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endParaRPr>
          </a:p>
        </p:txBody>
      </p:sp>
      <p:sp>
        <p:nvSpPr>
          <p:cNvPr id="2" name="Rectangle 1">
            <a:extLst>
              <a:ext uri="{FF2B5EF4-FFF2-40B4-BE49-F238E27FC236}">
                <a16:creationId xmlns:a16="http://schemas.microsoft.com/office/drawing/2014/main" xmlns="" id="{66E6EBA4-F0AC-48A0-8CCB-AF6E8B793A07}"/>
              </a:ext>
            </a:extLst>
          </p:cNvPr>
          <p:cNvSpPr/>
          <p:nvPr/>
        </p:nvSpPr>
        <p:spPr>
          <a:xfrm>
            <a:off x="4911012" y="2337261"/>
            <a:ext cx="2302490" cy="728341"/>
          </a:xfrm>
          <a:prstGeom prst="rect">
            <a:avLst/>
          </a:prstGeom>
        </p:spPr>
        <p:txBody>
          <a:bodyPr wrap="none">
            <a:spAutoFit/>
          </a:bodyPr>
          <a:lstStyle/>
          <a:p>
            <a:pPr marL="228594" indent="-228594">
              <a:buFont typeface="Arial" panose="020B0604020202020204" pitchFamily="34" charset="0"/>
              <a:buChar char="•"/>
            </a:pPr>
            <a:r>
              <a:rPr lang="fr-FR" sz="1333" i="1" dirty="0">
                <a:solidFill>
                  <a:srgbClr val="00B050"/>
                </a:solidFill>
              </a:rPr>
              <a:t>Prévisions de demande</a:t>
            </a:r>
          </a:p>
          <a:p>
            <a:pPr marL="228594" indent="-228594">
              <a:buFont typeface="Arial" panose="020B0604020202020204" pitchFamily="34" charset="0"/>
              <a:buChar char="•"/>
            </a:pPr>
            <a:r>
              <a:rPr lang="fr-FR" sz="1333" i="1" dirty="0">
                <a:solidFill>
                  <a:srgbClr val="00B050"/>
                </a:solidFill>
              </a:rPr>
              <a:t>Prévisions de prix</a:t>
            </a:r>
          </a:p>
          <a:p>
            <a:pPr marL="228594" indent="-228594">
              <a:buFont typeface="Arial" panose="020B0604020202020204" pitchFamily="34" charset="0"/>
              <a:buChar char="•"/>
            </a:pPr>
            <a:r>
              <a:rPr lang="fr-FR" sz="1333" i="1" dirty="0">
                <a:solidFill>
                  <a:srgbClr val="00B050"/>
                </a:solidFill>
              </a:rPr>
              <a:t>Etat du parc de production</a:t>
            </a:r>
            <a:r>
              <a:rPr lang="fr-FR" sz="1467" i="1" dirty="0">
                <a:solidFill>
                  <a:srgbClr val="00B050"/>
                </a:solidFill>
              </a:rPr>
              <a:t> </a:t>
            </a:r>
          </a:p>
        </p:txBody>
      </p:sp>
      <p:sp>
        <p:nvSpPr>
          <p:cNvPr id="33" name="ZoneTexte 32">
            <a:extLst>
              <a:ext uri="{FF2B5EF4-FFF2-40B4-BE49-F238E27FC236}">
                <a16:creationId xmlns:a16="http://schemas.microsoft.com/office/drawing/2014/main" xmlns="" id="{F116AD47-D834-493D-9F0C-A351FFCE0826}"/>
              </a:ext>
            </a:extLst>
          </p:cNvPr>
          <p:cNvSpPr txBox="1"/>
          <p:nvPr/>
        </p:nvSpPr>
        <p:spPr>
          <a:xfrm>
            <a:off x="2692681" y="3003831"/>
            <a:ext cx="2149911" cy="605422"/>
          </a:xfrm>
          <a:prstGeom prst="rect">
            <a:avLst/>
          </a:prstGeom>
          <a:noFill/>
        </p:spPr>
        <p:txBody>
          <a:bodyPr wrap="square" rtlCol="0">
            <a:spAutoFit/>
          </a:bodyPr>
          <a:lstStyle/>
          <a:p>
            <a:pPr algn="ctr"/>
            <a:r>
              <a:rPr lang="fr-FR" sz="1200" b="1" dirty="0">
                <a:solidFill>
                  <a:schemeClr val="tx1">
                    <a:lumMod val="50000"/>
                    <a:lumOff val="50000"/>
                  </a:schemeClr>
                </a:solidFill>
              </a:rPr>
              <a:t>Itérations</a:t>
            </a:r>
            <a:r>
              <a:rPr lang="fr-FR" sz="1200" dirty="0">
                <a:solidFill>
                  <a:schemeClr val="tx1">
                    <a:lumMod val="50000"/>
                    <a:lumOff val="50000"/>
                  </a:schemeClr>
                </a:solidFill>
              </a:rPr>
              <a:t> </a:t>
            </a:r>
          </a:p>
          <a:p>
            <a:pPr algn="ctr"/>
            <a:r>
              <a:rPr lang="fr-FR" sz="1067" i="1" dirty="0">
                <a:solidFill>
                  <a:schemeClr val="tx1">
                    <a:lumMod val="50000"/>
                    <a:lumOff val="50000"/>
                  </a:schemeClr>
                </a:solidFill>
              </a:rPr>
              <a:t>Prix spot à 12h en J-1 puis cotations en continu en J</a:t>
            </a:r>
          </a:p>
        </p:txBody>
      </p:sp>
      <p:sp>
        <p:nvSpPr>
          <p:cNvPr id="34" name="Rectangle 33">
            <a:extLst>
              <a:ext uri="{FF2B5EF4-FFF2-40B4-BE49-F238E27FC236}">
                <a16:creationId xmlns:a16="http://schemas.microsoft.com/office/drawing/2014/main" xmlns="" id="{2BC52A87-544B-4C8C-9170-1199C95D72FA}"/>
              </a:ext>
            </a:extLst>
          </p:cNvPr>
          <p:cNvSpPr/>
          <p:nvPr/>
        </p:nvSpPr>
        <p:spPr>
          <a:xfrm>
            <a:off x="302287" y="2375704"/>
            <a:ext cx="2612720" cy="297454"/>
          </a:xfrm>
          <a:prstGeom prst="rect">
            <a:avLst/>
          </a:prstGeom>
        </p:spPr>
        <p:txBody>
          <a:bodyPr wrap="square">
            <a:spAutoFit/>
          </a:bodyPr>
          <a:lstStyle/>
          <a:p>
            <a:r>
              <a:rPr lang="fr-FR" sz="1333" i="1" dirty="0">
                <a:solidFill>
                  <a:srgbClr val="B70101"/>
                </a:solidFill>
              </a:rPr>
              <a:t>Contraintes d’interconnexion </a:t>
            </a:r>
          </a:p>
        </p:txBody>
      </p:sp>
      <p:sp>
        <p:nvSpPr>
          <p:cNvPr id="5" name="Rectangle 4">
            <a:extLst>
              <a:ext uri="{FF2B5EF4-FFF2-40B4-BE49-F238E27FC236}">
                <a16:creationId xmlns:a16="http://schemas.microsoft.com/office/drawing/2014/main" xmlns="" id="{D2CAF19F-1812-4E23-9E99-A039044D0B3B}"/>
              </a:ext>
            </a:extLst>
          </p:cNvPr>
          <p:cNvSpPr/>
          <p:nvPr/>
        </p:nvSpPr>
        <p:spPr>
          <a:xfrm>
            <a:off x="9423965" y="2220717"/>
            <a:ext cx="2768035" cy="1220527"/>
          </a:xfrm>
          <a:prstGeom prst="rect">
            <a:avLst/>
          </a:prstGeom>
        </p:spPr>
        <p:txBody>
          <a:bodyPr wrap="square">
            <a:spAutoFit/>
          </a:bodyPr>
          <a:lstStyle/>
          <a:p>
            <a:pPr marL="228594" indent="-228594">
              <a:buFont typeface="Arial" panose="020B0604020202020204" pitchFamily="34" charset="0"/>
              <a:buChar char="•"/>
            </a:pPr>
            <a:r>
              <a:rPr lang="fr-FR" sz="1333" i="1" dirty="0">
                <a:solidFill>
                  <a:srgbClr val="0070C0"/>
                </a:solidFill>
              </a:rPr>
              <a:t>Prévision de demande </a:t>
            </a:r>
            <a:r>
              <a:rPr lang="fr-FR" sz="1333" i="1" dirty="0" err="1">
                <a:solidFill>
                  <a:srgbClr val="0070C0"/>
                </a:solidFill>
              </a:rPr>
              <a:t>N</a:t>
            </a:r>
            <a:r>
              <a:rPr lang="fr-FR" sz="1333" i="1" baseline="30000" dirty="0" err="1">
                <a:solidFill>
                  <a:srgbClr val="0070C0"/>
                </a:solidFill>
              </a:rPr>
              <a:t>ale</a:t>
            </a:r>
            <a:endParaRPr lang="fr-FR" sz="1333" i="1" baseline="30000" dirty="0">
              <a:solidFill>
                <a:srgbClr val="0070C0"/>
              </a:solidFill>
            </a:endParaRPr>
          </a:p>
          <a:p>
            <a:pPr marL="228594" indent="-228594">
              <a:buFont typeface="Arial" panose="020B0604020202020204" pitchFamily="34" charset="0"/>
              <a:buChar char="•"/>
            </a:pPr>
            <a:r>
              <a:rPr lang="fr-FR" sz="1333" i="1" dirty="0">
                <a:solidFill>
                  <a:srgbClr val="0070C0"/>
                </a:solidFill>
              </a:rPr>
              <a:t>Analyses de la sécurité d’alimentation et contraintes réseaux</a:t>
            </a:r>
          </a:p>
          <a:p>
            <a:pPr marL="228594" indent="-228594">
              <a:spcBef>
                <a:spcPts val="800"/>
              </a:spcBef>
              <a:buFont typeface="Arial" panose="020B0604020202020204" pitchFamily="34" charset="0"/>
              <a:buChar char="•"/>
            </a:pPr>
            <a:endParaRPr lang="fr-FR" sz="1333" i="1" dirty="0">
              <a:solidFill>
                <a:srgbClr val="0070C0"/>
              </a:solidFill>
            </a:endParaRPr>
          </a:p>
        </p:txBody>
      </p:sp>
      <p:sp>
        <p:nvSpPr>
          <p:cNvPr id="41" name="Rectangle 40">
            <a:extLst>
              <a:ext uri="{FF2B5EF4-FFF2-40B4-BE49-F238E27FC236}">
                <a16:creationId xmlns:a16="http://schemas.microsoft.com/office/drawing/2014/main" xmlns="" id="{63A82497-7B4C-414E-905E-F85F20DC7D39}"/>
              </a:ext>
            </a:extLst>
          </p:cNvPr>
          <p:cNvSpPr/>
          <p:nvPr/>
        </p:nvSpPr>
        <p:spPr>
          <a:xfrm>
            <a:off x="4821464" y="3206784"/>
            <a:ext cx="2348405" cy="1348209"/>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pPr>
            <a:r>
              <a:rPr lang="fr-FR" sz="1467" dirty="0">
                <a:solidFill>
                  <a:srgbClr val="C00000"/>
                </a:solidFill>
              </a:rPr>
              <a:t> </a:t>
            </a:r>
          </a:p>
          <a:p>
            <a:pPr algn="ctr">
              <a:spcBef>
                <a:spcPts val="800"/>
              </a:spcBef>
            </a:pPr>
            <a:endParaRPr lang="fr-FR" sz="1467" dirty="0">
              <a:solidFill>
                <a:srgbClr val="00B050"/>
              </a:solidFill>
            </a:endParaRPr>
          </a:p>
          <a:p>
            <a:pPr algn="ctr">
              <a:spcBef>
                <a:spcPts val="800"/>
              </a:spcBef>
            </a:pPr>
            <a:r>
              <a:rPr lang="fr-FR" sz="1467" b="1" dirty="0">
                <a:solidFill>
                  <a:srgbClr val="00B050"/>
                </a:solidFill>
              </a:rPr>
              <a:t>Optimisation du portefeuille de l’acteur</a:t>
            </a:r>
          </a:p>
          <a:p>
            <a:pPr algn="ctr">
              <a:spcBef>
                <a:spcPts val="800"/>
              </a:spcBef>
            </a:pPr>
            <a:r>
              <a:rPr lang="fr-FR" sz="1467" dirty="0">
                <a:solidFill>
                  <a:srgbClr val="00B050"/>
                </a:solidFill>
              </a:rPr>
              <a:t>(Achat/vente aux autres acteurs, </a:t>
            </a:r>
            <a:r>
              <a:rPr lang="fr-FR" sz="1467" dirty="0" err="1">
                <a:solidFill>
                  <a:srgbClr val="00B050"/>
                </a:solidFill>
              </a:rPr>
              <a:t>merit</a:t>
            </a:r>
            <a:r>
              <a:rPr lang="fr-FR" sz="1467" dirty="0">
                <a:solidFill>
                  <a:srgbClr val="00B050"/>
                </a:solidFill>
              </a:rPr>
              <a:t> </a:t>
            </a:r>
            <a:r>
              <a:rPr lang="fr-FR" sz="1467" dirty="0" err="1">
                <a:solidFill>
                  <a:srgbClr val="00B050"/>
                </a:solidFill>
              </a:rPr>
              <a:t>order</a:t>
            </a:r>
            <a:r>
              <a:rPr lang="fr-FR" sz="1467" dirty="0">
                <a:solidFill>
                  <a:srgbClr val="00B050"/>
                </a:solidFill>
              </a:rPr>
              <a:t>) </a:t>
            </a:r>
          </a:p>
          <a:p>
            <a:pPr algn="ctr">
              <a:spcBef>
                <a:spcPts val="800"/>
              </a:spcBef>
            </a:pPr>
            <a:r>
              <a:rPr lang="fr-FR" sz="1467" dirty="0">
                <a:solidFill>
                  <a:schemeClr val="bg1"/>
                </a:solidFill>
              </a:rPr>
              <a:t>(</a:t>
            </a:r>
            <a:br>
              <a:rPr lang="fr-FR" sz="1467" dirty="0">
                <a:solidFill>
                  <a:schemeClr val="bg1"/>
                </a:solidFill>
              </a:rPr>
            </a:br>
            <a:endParaRPr lang="fr-FR" sz="1467" dirty="0">
              <a:solidFill>
                <a:schemeClr val="bg1"/>
              </a:solidFill>
            </a:endParaRPr>
          </a:p>
        </p:txBody>
      </p:sp>
      <p:sp>
        <p:nvSpPr>
          <p:cNvPr id="46" name="Rectangle 45">
            <a:extLst>
              <a:ext uri="{FF2B5EF4-FFF2-40B4-BE49-F238E27FC236}">
                <a16:creationId xmlns:a16="http://schemas.microsoft.com/office/drawing/2014/main" xmlns="" id="{B59D04F6-2BD0-40F4-ADF7-5C0846ACCF60}"/>
              </a:ext>
            </a:extLst>
          </p:cNvPr>
          <p:cNvSpPr/>
          <p:nvPr/>
        </p:nvSpPr>
        <p:spPr>
          <a:xfrm>
            <a:off x="235349" y="929288"/>
            <a:ext cx="2542648" cy="1046992"/>
          </a:xfrm>
          <a:prstGeom prst="rect">
            <a:avLst/>
          </a:prstGeom>
          <a:solidFill>
            <a:srgbClr val="C00000"/>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67" b="1" dirty="0">
                <a:solidFill>
                  <a:schemeClr val="bg1"/>
                </a:solidFill>
              </a:rPr>
              <a:t>Bourses</a:t>
            </a:r>
          </a:p>
          <a:p>
            <a:pPr algn="ctr"/>
            <a:r>
              <a:rPr lang="fr-FR" sz="1333" b="1" dirty="0">
                <a:solidFill>
                  <a:schemeClr val="bg1"/>
                </a:solidFill>
              </a:rPr>
              <a:t>(EPEX et </a:t>
            </a:r>
            <a:r>
              <a:rPr lang="fr-FR" sz="1333" b="1" dirty="0" err="1">
                <a:solidFill>
                  <a:schemeClr val="bg1"/>
                </a:solidFill>
              </a:rPr>
              <a:t>NordPool</a:t>
            </a:r>
            <a:r>
              <a:rPr lang="fr-FR" sz="1333" b="1" dirty="0">
                <a:solidFill>
                  <a:schemeClr val="bg1"/>
                </a:solidFill>
              </a:rPr>
              <a:t> en France)</a:t>
            </a:r>
            <a:endParaRPr lang="fr-FR" sz="1600" b="1" dirty="0">
              <a:solidFill>
                <a:schemeClr val="bg1"/>
              </a:solidFill>
            </a:endParaRPr>
          </a:p>
        </p:txBody>
      </p:sp>
      <p:sp>
        <p:nvSpPr>
          <p:cNvPr id="47" name="Rectangle 46">
            <a:extLst>
              <a:ext uri="{FF2B5EF4-FFF2-40B4-BE49-F238E27FC236}">
                <a16:creationId xmlns:a16="http://schemas.microsoft.com/office/drawing/2014/main" xmlns="" id="{985C4E02-815F-4EAE-AFD6-7711B2F23090}"/>
              </a:ext>
            </a:extLst>
          </p:cNvPr>
          <p:cNvSpPr/>
          <p:nvPr/>
        </p:nvSpPr>
        <p:spPr>
          <a:xfrm>
            <a:off x="466305" y="3144735"/>
            <a:ext cx="2133683" cy="1324080"/>
          </a:xfrm>
          <a:prstGeom prst="rect">
            <a:avLst/>
          </a:prstGeom>
          <a:noFill/>
          <a:ln w="254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dirty="0">
              <a:solidFill>
                <a:srgbClr val="C00000"/>
              </a:solidFill>
            </a:endParaRPr>
          </a:p>
        </p:txBody>
      </p:sp>
      <p:cxnSp>
        <p:nvCxnSpPr>
          <p:cNvPr id="16" name="Connecteur droit 15">
            <a:extLst>
              <a:ext uri="{FF2B5EF4-FFF2-40B4-BE49-F238E27FC236}">
                <a16:creationId xmlns:a16="http://schemas.microsoft.com/office/drawing/2014/main" xmlns="" id="{7B387B3C-DC00-4572-8725-6045F0753BC2}"/>
              </a:ext>
            </a:extLst>
          </p:cNvPr>
          <p:cNvCxnSpPr>
            <a:cxnSpLocks/>
          </p:cNvCxnSpPr>
          <p:nvPr/>
        </p:nvCxnSpPr>
        <p:spPr>
          <a:xfrm flipV="1">
            <a:off x="259283" y="4754020"/>
            <a:ext cx="11821669" cy="11421"/>
          </a:xfrm>
          <a:prstGeom prst="line">
            <a:avLst/>
          </a:prstGeom>
          <a:ln w="22225" cmpd="sng">
            <a:solidFill>
              <a:schemeClr val="tx1">
                <a:lumMod val="50000"/>
                <a:lumOff val="50000"/>
              </a:schemeClr>
            </a:solidFill>
            <a:prstDash val="dash"/>
          </a:ln>
        </p:spPr>
        <p:style>
          <a:lnRef idx="1">
            <a:schemeClr val="accent6"/>
          </a:lnRef>
          <a:fillRef idx="0">
            <a:schemeClr val="accent6"/>
          </a:fillRef>
          <a:effectRef idx="0">
            <a:schemeClr val="accent6"/>
          </a:effectRef>
          <a:fontRef idx="minor">
            <a:schemeClr val="tx1"/>
          </a:fontRef>
        </p:style>
      </p:cxnSp>
      <p:sp>
        <p:nvSpPr>
          <p:cNvPr id="62" name="Rectangle 61">
            <a:extLst>
              <a:ext uri="{FF2B5EF4-FFF2-40B4-BE49-F238E27FC236}">
                <a16:creationId xmlns:a16="http://schemas.microsoft.com/office/drawing/2014/main" xmlns="" id="{6D08279A-7804-4DF2-9FFA-BAD18720D36E}"/>
              </a:ext>
            </a:extLst>
          </p:cNvPr>
          <p:cNvSpPr/>
          <p:nvPr/>
        </p:nvSpPr>
        <p:spPr>
          <a:xfrm>
            <a:off x="9499320" y="3206784"/>
            <a:ext cx="2348405" cy="1334737"/>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pPr>
            <a:r>
              <a:rPr lang="fr-FR" sz="1467" dirty="0">
                <a:solidFill>
                  <a:srgbClr val="C00000"/>
                </a:solidFill>
              </a:rPr>
              <a:t> </a:t>
            </a:r>
          </a:p>
          <a:p>
            <a:pPr algn="ctr">
              <a:spcBef>
                <a:spcPts val="800"/>
              </a:spcBef>
            </a:pPr>
            <a:r>
              <a:rPr lang="fr-FR" sz="1467" b="1" i="1" dirty="0">
                <a:solidFill>
                  <a:srgbClr val="0070C0"/>
                </a:solidFill>
              </a:rPr>
              <a:t>Modification des programmes d’appel pour contrainte réseau </a:t>
            </a:r>
            <a:r>
              <a:rPr lang="fr-FR" sz="1467" dirty="0">
                <a:solidFill>
                  <a:srgbClr val="0070C0"/>
                </a:solidFill>
              </a:rPr>
              <a:t>(ajustement) </a:t>
            </a:r>
          </a:p>
          <a:p>
            <a:pPr algn="ctr">
              <a:spcBef>
                <a:spcPts val="800"/>
              </a:spcBef>
            </a:pPr>
            <a:r>
              <a:rPr lang="fr-FR" sz="1467" dirty="0">
                <a:solidFill>
                  <a:schemeClr val="bg1"/>
                </a:solidFill>
              </a:rPr>
              <a:t/>
            </a:r>
            <a:br>
              <a:rPr lang="fr-FR" sz="1467" dirty="0">
                <a:solidFill>
                  <a:schemeClr val="bg1"/>
                </a:solidFill>
              </a:rPr>
            </a:br>
            <a:endParaRPr lang="fr-FR" sz="1467" dirty="0">
              <a:solidFill>
                <a:schemeClr val="bg1"/>
              </a:solidFill>
            </a:endParaRPr>
          </a:p>
        </p:txBody>
      </p:sp>
      <p:sp>
        <p:nvSpPr>
          <p:cNvPr id="63" name="Flèche : courbe vers le bas 62">
            <a:extLst>
              <a:ext uri="{FF2B5EF4-FFF2-40B4-BE49-F238E27FC236}">
                <a16:creationId xmlns:a16="http://schemas.microsoft.com/office/drawing/2014/main" xmlns="" id="{39193495-B001-40CA-8B45-3DCD54FD1A3D}"/>
              </a:ext>
            </a:extLst>
          </p:cNvPr>
          <p:cNvSpPr/>
          <p:nvPr/>
        </p:nvSpPr>
        <p:spPr>
          <a:xfrm flipH="1">
            <a:off x="7229716" y="2813439"/>
            <a:ext cx="2080048" cy="467941"/>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endParaRPr>
          </a:p>
        </p:txBody>
      </p:sp>
      <p:sp>
        <p:nvSpPr>
          <p:cNvPr id="64" name="Flèche : courbe vers le bas 63">
            <a:extLst>
              <a:ext uri="{FF2B5EF4-FFF2-40B4-BE49-F238E27FC236}">
                <a16:creationId xmlns:a16="http://schemas.microsoft.com/office/drawing/2014/main" xmlns="" id="{3270D1D3-576F-4AD9-9B70-AD5333E83E44}"/>
              </a:ext>
            </a:extLst>
          </p:cNvPr>
          <p:cNvSpPr/>
          <p:nvPr/>
        </p:nvSpPr>
        <p:spPr>
          <a:xfrm flipV="1">
            <a:off x="7226511" y="3349598"/>
            <a:ext cx="2080048" cy="467941"/>
          </a:xfrm>
          <a:prstGeom prst="curved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endParaRPr>
          </a:p>
        </p:txBody>
      </p:sp>
      <p:sp>
        <p:nvSpPr>
          <p:cNvPr id="65" name="ZoneTexte 64">
            <a:extLst>
              <a:ext uri="{FF2B5EF4-FFF2-40B4-BE49-F238E27FC236}">
                <a16:creationId xmlns:a16="http://schemas.microsoft.com/office/drawing/2014/main" xmlns="" id="{B356B767-3678-4DC9-B9A0-6CFB9FA0CA32}"/>
              </a:ext>
            </a:extLst>
          </p:cNvPr>
          <p:cNvSpPr txBox="1"/>
          <p:nvPr/>
        </p:nvSpPr>
        <p:spPr>
          <a:xfrm>
            <a:off x="7131955" y="3196783"/>
            <a:ext cx="2149911" cy="276999"/>
          </a:xfrm>
          <a:prstGeom prst="rect">
            <a:avLst/>
          </a:prstGeom>
          <a:noFill/>
        </p:spPr>
        <p:txBody>
          <a:bodyPr wrap="square" rtlCol="0">
            <a:spAutoFit/>
          </a:bodyPr>
          <a:lstStyle/>
          <a:p>
            <a:pPr algn="ctr"/>
            <a:r>
              <a:rPr lang="fr-FR" sz="1200" b="1" dirty="0">
                <a:solidFill>
                  <a:schemeClr val="tx1">
                    <a:lumMod val="50000"/>
                    <a:lumOff val="50000"/>
                  </a:schemeClr>
                </a:solidFill>
              </a:rPr>
              <a:t>Itérations</a:t>
            </a:r>
            <a:r>
              <a:rPr lang="fr-FR" sz="1200" dirty="0">
                <a:solidFill>
                  <a:schemeClr val="tx1">
                    <a:lumMod val="50000"/>
                    <a:lumOff val="50000"/>
                  </a:schemeClr>
                </a:solidFill>
              </a:rPr>
              <a:t> </a:t>
            </a:r>
          </a:p>
        </p:txBody>
      </p:sp>
      <p:sp>
        <p:nvSpPr>
          <p:cNvPr id="67" name="Flèche : courbe vers le bas 66">
            <a:extLst>
              <a:ext uri="{FF2B5EF4-FFF2-40B4-BE49-F238E27FC236}">
                <a16:creationId xmlns:a16="http://schemas.microsoft.com/office/drawing/2014/main" xmlns="" id="{7F353051-B351-496F-8659-6906B0C49A21}"/>
              </a:ext>
            </a:extLst>
          </p:cNvPr>
          <p:cNvSpPr/>
          <p:nvPr/>
        </p:nvSpPr>
        <p:spPr>
          <a:xfrm>
            <a:off x="7247668" y="4984495"/>
            <a:ext cx="2080048" cy="467941"/>
          </a:xfrm>
          <a:prstGeom prst="curved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endParaRPr>
          </a:p>
        </p:txBody>
      </p:sp>
      <p:sp>
        <p:nvSpPr>
          <p:cNvPr id="69" name="Flèche : courbe vers le bas 68">
            <a:extLst>
              <a:ext uri="{FF2B5EF4-FFF2-40B4-BE49-F238E27FC236}">
                <a16:creationId xmlns:a16="http://schemas.microsoft.com/office/drawing/2014/main" xmlns="" id="{4D27AC99-D1A3-4948-8B0A-DD6AA8758CDD}"/>
              </a:ext>
            </a:extLst>
          </p:cNvPr>
          <p:cNvSpPr/>
          <p:nvPr/>
        </p:nvSpPr>
        <p:spPr>
          <a:xfrm flipH="1" flipV="1">
            <a:off x="7210667" y="5503240"/>
            <a:ext cx="2080048" cy="467941"/>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endParaRPr>
          </a:p>
        </p:txBody>
      </p:sp>
      <p:sp>
        <p:nvSpPr>
          <p:cNvPr id="71" name="ZoneTexte 70">
            <a:extLst>
              <a:ext uri="{FF2B5EF4-FFF2-40B4-BE49-F238E27FC236}">
                <a16:creationId xmlns:a16="http://schemas.microsoft.com/office/drawing/2014/main" xmlns="" id="{111E9239-C860-446E-BEFB-82D829641F0C}"/>
              </a:ext>
            </a:extLst>
          </p:cNvPr>
          <p:cNvSpPr txBox="1"/>
          <p:nvPr/>
        </p:nvSpPr>
        <p:spPr>
          <a:xfrm>
            <a:off x="7149907" y="5367839"/>
            <a:ext cx="2149911" cy="276999"/>
          </a:xfrm>
          <a:prstGeom prst="rect">
            <a:avLst/>
          </a:prstGeom>
          <a:noFill/>
        </p:spPr>
        <p:txBody>
          <a:bodyPr wrap="square" rtlCol="0">
            <a:spAutoFit/>
          </a:bodyPr>
          <a:lstStyle/>
          <a:p>
            <a:pPr algn="ctr"/>
            <a:r>
              <a:rPr lang="fr-FR" sz="1200" b="1" dirty="0">
                <a:solidFill>
                  <a:schemeClr val="tx1">
                    <a:lumMod val="50000"/>
                    <a:lumOff val="50000"/>
                  </a:schemeClr>
                </a:solidFill>
              </a:rPr>
              <a:t>Itérations</a:t>
            </a:r>
            <a:r>
              <a:rPr lang="fr-FR" sz="1200" dirty="0">
                <a:solidFill>
                  <a:schemeClr val="tx1">
                    <a:lumMod val="50000"/>
                    <a:lumOff val="50000"/>
                  </a:schemeClr>
                </a:solidFill>
              </a:rPr>
              <a:t> </a:t>
            </a:r>
          </a:p>
        </p:txBody>
      </p:sp>
      <p:sp>
        <p:nvSpPr>
          <p:cNvPr id="74" name="Rectangle 73">
            <a:extLst>
              <a:ext uri="{FF2B5EF4-FFF2-40B4-BE49-F238E27FC236}">
                <a16:creationId xmlns:a16="http://schemas.microsoft.com/office/drawing/2014/main" xmlns="" id="{97B9F9DE-DF1D-47F4-848A-F9E1C6F98F0D}"/>
              </a:ext>
            </a:extLst>
          </p:cNvPr>
          <p:cNvSpPr/>
          <p:nvPr/>
        </p:nvSpPr>
        <p:spPr>
          <a:xfrm>
            <a:off x="4818848" y="4863135"/>
            <a:ext cx="2348405" cy="1078965"/>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pPr>
            <a:r>
              <a:rPr lang="fr-FR" sz="1467" dirty="0">
                <a:solidFill>
                  <a:srgbClr val="C00000"/>
                </a:solidFill>
              </a:rPr>
              <a:t> </a:t>
            </a:r>
          </a:p>
          <a:p>
            <a:pPr algn="ctr">
              <a:spcBef>
                <a:spcPts val="800"/>
              </a:spcBef>
            </a:pPr>
            <a:endParaRPr lang="fr-FR" sz="1467" dirty="0">
              <a:solidFill>
                <a:srgbClr val="00B050"/>
              </a:solidFill>
            </a:endParaRPr>
          </a:p>
          <a:p>
            <a:pPr algn="ctr">
              <a:spcBef>
                <a:spcPts val="800"/>
              </a:spcBef>
            </a:pPr>
            <a:r>
              <a:rPr lang="fr-FR" sz="1467" b="1" dirty="0">
                <a:solidFill>
                  <a:srgbClr val="00B050"/>
                </a:solidFill>
              </a:rPr>
              <a:t>Ajustement du PA</a:t>
            </a:r>
          </a:p>
          <a:p>
            <a:pPr algn="ctr">
              <a:spcBef>
                <a:spcPts val="800"/>
              </a:spcBef>
            </a:pPr>
            <a:r>
              <a:rPr lang="fr-FR" sz="1467" dirty="0">
                <a:solidFill>
                  <a:schemeClr val="bg1"/>
                </a:solidFill>
              </a:rPr>
              <a:t>(</a:t>
            </a:r>
            <a:br>
              <a:rPr lang="fr-FR" sz="1467" dirty="0">
                <a:solidFill>
                  <a:schemeClr val="bg1"/>
                </a:solidFill>
              </a:rPr>
            </a:br>
            <a:endParaRPr lang="fr-FR" sz="1467" dirty="0">
              <a:solidFill>
                <a:schemeClr val="bg1"/>
              </a:solidFill>
            </a:endParaRPr>
          </a:p>
        </p:txBody>
      </p:sp>
      <p:cxnSp>
        <p:nvCxnSpPr>
          <p:cNvPr id="75" name="Connecteur droit 74">
            <a:extLst>
              <a:ext uri="{FF2B5EF4-FFF2-40B4-BE49-F238E27FC236}">
                <a16:creationId xmlns:a16="http://schemas.microsoft.com/office/drawing/2014/main" xmlns="" id="{3941371F-B5E7-49DE-8C4C-CD27457CB7CC}"/>
              </a:ext>
            </a:extLst>
          </p:cNvPr>
          <p:cNvCxnSpPr>
            <a:cxnSpLocks/>
          </p:cNvCxnSpPr>
          <p:nvPr/>
        </p:nvCxnSpPr>
        <p:spPr>
          <a:xfrm flipV="1">
            <a:off x="363107" y="6298282"/>
            <a:ext cx="11821669" cy="11421"/>
          </a:xfrm>
          <a:prstGeom prst="line">
            <a:avLst/>
          </a:prstGeom>
          <a:ln w="22225" cmpd="sng">
            <a:solidFill>
              <a:schemeClr val="tx1">
                <a:lumMod val="50000"/>
                <a:lumOff val="50000"/>
              </a:schemeClr>
            </a:solidFill>
            <a:prstDash val="dash"/>
          </a:ln>
        </p:spPr>
        <p:style>
          <a:lnRef idx="1">
            <a:schemeClr val="accent6"/>
          </a:lnRef>
          <a:fillRef idx="0">
            <a:schemeClr val="accent6"/>
          </a:fillRef>
          <a:effectRef idx="0">
            <a:schemeClr val="accent6"/>
          </a:effectRef>
          <a:fontRef idx="minor">
            <a:schemeClr val="tx1"/>
          </a:fontRef>
        </p:style>
      </p:cxnSp>
      <p:sp>
        <p:nvSpPr>
          <p:cNvPr id="19" name="Rectangle 18">
            <a:extLst>
              <a:ext uri="{FF2B5EF4-FFF2-40B4-BE49-F238E27FC236}">
                <a16:creationId xmlns:a16="http://schemas.microsoft.com/office/drawing/2014/main" xmlns="" id="{9468FBD4-0E16-497E-880E-802EC8CFFCA7}"/>
              </a:ext>
            </a:extLst>
          </p:cNvPr>
          <p:cNvSpPr/>
          <p:nvPr/>
        </p:nvSpPr>
        <p:spPr>
          <a:xfrm>
            <a:off x="243740" y="4787948"/>
            <a:ext cx="3373221" cy="318100"/>
          </a:xfrm>
          <a:prstGeom prst="rect">
            <a:avLst/>
          </a:prstGeom>
        </p:spPr>
        <p:txBody>
          <a:bodyPr wrap="square">
            <a:spAutoFit/>
          </a:bodyPr>
          <a:lstStyle/>
          <a:p>
            <a:pPr marL="228594" indent="-228594">
              <a:buFont typeface="Wingdings" panose="05000000000000000000" pitchFamily="2" charset="2"/>
              <a:buChar char="Ø"/>
            </a:pPr>
            <a:r>
              <a:rPr lang="fr-FR" sz="1467" b="1" i="1" dirty="0">
                <a:solidFill>
                  <a:schemeClr val="bg1">
                    <a:lumMod val="50000"/>
                  </a:schemeClr>
                </a:solidFill>
              </a:rPr>
              <a:t>1</a:t>
            </a:r>
            <a:r>
              <a:rPr lang="fr-FR" sz="1467" b="1" i="1">
                <a:solidFill>
                  <a:schemeClr val="bg1">
                    <a:lumMod val="50000"/>
                  </a:schemeClr>
                </a:solidFill>
              </a:rPr>
              <a:t> </a:t>
            </a:r>
            <a:r>
              <a:rPr lang="fr-FR" sz="1467" b="1" i="1" dirty="0">
                <a:solidFill>
                  <a:schemeClr val="bg1">
                    <a:lumMod val="50000"/>
                  </a:schemeClr>
                </a:solidFill>
              </a:rPr>
              <a:t>heures avant l’échéance</a:t>
            </a:r>
            <a:endParaRPr lang="fr-FR" sz="1467" dirty="0"/>
          </a:p>
        </p:txBody>
      </p:sp>
      <p:sp>
        <p:nvSpPr>
          <p:cNvPr id="76" name="Rectangle 75">
            <a:extLst>
              <a:ext uri="{FF2B5EF4-FFF2-40B4-BE49-F238E27FC236}">
                <a16:creationId xmlns:a16="http://schemas.microsoft.com/office/drawing/2014/main" xmlns="" id="{B62F82C8-AD9F-4A50-B5FA-8FFE2A9FA57B}"/>
              </a:ext>
            </a:extLst>
          </p:cNvPr>
          <p:cNvSpPr/>
          <p:nvPr/>
        </p:nvSpPr>
        <p:spPr>
          <a:xfrm>
            <a:off x="143910" y="538106"/>
            <a:ext cx="3373221" cy="318100"/>
          </a:xfrm>
          <a:prstGeom prst="rect">
            <a:avLst/>
          </a:prstGeom>
        </p:spPr>
        <p:txBody>
          <a:bodyPr wrap="square">
            <a:spAutoFit/>
          </a:bodyPr>
          <a:lstStyle/>
          <a:p>
            <a:pPr marL="228594" indent="-228594">
              <a:buFont typeface="Wingdings" panose="05000000000000000000" pitchFamily="2" charset="2"/>
              <a:buChar char="Ø"/>
            </a:pPr>
            <a:r>
              <a:rPr lang="fr-FR" sz="1467" b="1" i="1" dirty="0">
                <a:solidFill>
                  <a:schemeClr val="bg1">
                    <a:lumMod val="50000"/>
                  </a:schemeClr>
                </a:solidFill>
              </a:rPr>
              <a:t>A partir de la veille (J-1)</a:t>
            </a:r>
            <a:endParaRPr lang="fr-FR" sz="1467" dirty="0"/>
          </a:p>
        </p:txBody>
      </p:sp>
      <p:sp>
        <p:nvSpPr>
          <p:cNvPr id="77" name="Rectangle 76">
            <a:extLst>
              <a:ext uri="{FF2B5EF4-FFF2-40B4-BE49-F238E27FC236}">
                <a16:creationId xmlns:a16="http://schemas.microsoft.com/office/drawing/2014/main" xmlns="" id="{A56D467E-489D-4ED0-8B0F-3E3537A46F90}"/>
              </a:ext>
            </a:extLst>
          </p:cNvPr>
          <p:cNvSpPr/>
          <p:nvPr/>
        </p:nvSpPr>
        <p:spPr>
          <a:xfrm>
            <a:off x="302287" y="6298282"/>
            <a:ext cx="3373221" cy="318100"/>
          </a:xfrm>
          <a:prstGeom prst="rect">
            <a:avLst/>
          </a:prstGeom>
        </p:spPr>
        <p:txBody>
          <a:bodyPr wrap="square">
            <a:spAutoFit/>
          </a:bodyPr>
          <a:lstStyle/>
          <a:p>
            <a:pPr marL="228594" indent="-228594">
              <a:buFont typeface="Wingdings" panose="05000000000000000000" pitchFamily="2" charset="2"/>
              <a:buChar char="Ø"/>
            </a:pPr>
            <a:r>
              <a:rPr lang="fr-FR" sz="1467" b="1" i="1" dirty="0">
                <a:solidFill>
                  <a:schemeClr val="bg1">
                    <a:lumMod val="50000"/>
                  </a:schemeClr>
                </a:solidFill>
              </a:rPr>
              <a:t>Échéance (temps réel)</a:t>
            </a:r>
            <a:endParaRPr lang="fr-FR" sz="1467" dirty="0"/>
          </a:p>
        </p:txBody>
      </p:sp>
      <p:sp>
        <p:nvSpPr>
          <p:cNvPr id="79" name="ZoneTexte 78">
            <a:extLst>
              <a:ext uri="{FF2B5EF4-FFF2-40B4-BE49-F238E27FC236}">
                <a16:creationId xmlns:a16="http://schemas.microsoft.com/office/drawing/2014/main" xmlns="" id="{FCB2DA0D-B204-4522-B49A-278CD191DFAE}"/>
              </a:ext>
            </a:extLst>
          </p:cNvPr>
          <p:cNvSpPr txBox="1"/>
          <p:nvPr/>
        </p:nvSpPr>
        <p:spPr>
          <a:xfrm>
            <a:off x="4911012" y="6330499"/>
            <a:ext cx="2294429" cy="297454"/>
          </a:xfrm>
          <a:prstGeom prst="rect">
            <a:avLst/>
          </a:prstGeom>
          <a:noFill/>
        </p:spPr>
        <p:txBody>
          <a:bodyPr wrap="square" rtlCol="0">
            <a:spAutoFit/>
          </a:bodyPr>
          <a:lstStyle/>
          <a:p>
            <a:pPr algn="ctr"/>
            <a:r>
              <a:rPr lang="fr-FR" sz="1333" b="1" dirty="0">
                <a:solidFill>
                  <a:srgbClr val="00B050"/>
                </a:solidFill>
              </a:rPr>
              <a:t>PA définitif </a:t>
            </a:r>
          </a:p>
        </p:txBody>
      </p:sp>
      <p:cxnSp>
        <p:nvCxnSpPr>
          <p:cNvPr id="23" name="Connecteur droit avec flèche 22">
            <a:extLst>
              <a:ext uri="{FF2B5EF4-FFF2-40B4-BE49-F238E27FC236}">
                <a16:creationId xmlns:a16="http://schemas.microsoft.com/office/drawing/2014/main" xmlns="" id="{4AE35482-991A-4C9B-AC68-DA8C5DB0F560}"/>
              </a:ext>
            </a:extLst>
          </p:cNvPr>
          <p:cNvCxnSpPr>
            <a:cxnSpLocks/>
            <a:stCxn id="39" idx="2"/>
          </p:cNvCxnSpPr>
          <p:nvPr/>
        </p:nvCxnSpPr>
        <p:spPr>
          <a:xfrm>
            <a:off x="6012723" y="6103580"/>
            <a:ext cx="17208" cy="309553"/>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3547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237" y="197081"/>
            <a:ext cx="10456224" cy="737533"/>
          </a:xfrm>
        </p:spPr>
        <p:txBody>
          <a:bodyPr>
            <a:normAutofit/>
          </a:bodyPr>
          <a:lstStyle/>
          <a:p>
            <a:pPr algn="ctr"/>
            <a:r>
              <a:rPr lang="fr-FR" sz="3600" b="1" dirty="0">
                <a:solidFill>
                  <a:schemeClr val="tx1"/>
                </a:solidFill>
              </a:rPr>
              <a:t>Où passe l’argent</a:t>
            </a:r>
            <a:endParaRPr lang="fr-FR" sz="2000" b="1" dirty="0">
              <a:solidFill>
                <a:schemeClr val="tx1"/>
              </a:solidFill>
            </a:endParaRPr>
          </a:p>
        </p:txBody>
      </p:sp>
      <p:sp>
        <p:nvSpPr>
          <p:cNvPr id="3" name="Espace réservé du contenu 2"/>
          <p:cNvSpPr>
            <a:spLocks noGrp="1"/>
          </p:cNvSpPr>
          <p:nvPr>
            <p:ph idx="1"/>
          </p:nvPr>
        </p:nvSpPr>
        <p:spPr>
          <a:xfrm>
            <a:off x="429986" y="1081648"/>
            <a:ext cx="11332028" cy="5579271"/>
          </a:xfrm>
        </p:spPr>
        <p:txBody>
          <a:bodyPr>
            <a:noAutofit/>
          </a:bodyPr>
          <a:lstStyle/>
          <a:p>
            <a:pPr marL="0" indent="0">
              <a:buNone/>
            </a:pPr>
            <a:r>
              <a:rPr lang="fr-FR" sz="2400" b="1" dirty="0">
                <a:solidFill>
                  <a:srgbClr val="005C2A"/>
                </a:solidFill>
              </a:rPr>
              <a:t>Engie</a:t>
            </a:r>
          </a:p>
          <a:p>
            <a:pPr lvl="1"/>
            <a:r>
              <a:rPr lang="fr-FR" sz="1800" dirty="0"/>
              <a:t>Résultat net en forte hausse (Récurrent Part de groupe = 2,9 Md €).</a:t>
            </a:r>
          </a:p>
          <a:p>
            <a:pPr lvl="1"/>
            <a:r>
              <a:rPr lang="fr-FR" sz="1800" dirty="0"/>
              <a:t>Perspectives positives</a:t>
            </a:r>
          </a:p>
          <a:p>
            <a:pPr lvl="1"/>
            <a:r>
              <a:rPr lang="fr-FR" sz="1800" dirty="0"/>
              <a:t>66% de taux de distribution en dividendes (très élevé)</a:t>
            </a:r>
          </a:p>
          <a:p>
            <a:pPr lvl="1"/>
            <a:r>
              <a:rPr lang="fr-FR" sz="1800" dirty="0"/>
              <a:t>Rapport de la Cour des Comptes sur la CNR</a:t>
            </a:r>
          </a:p>
          <a:p>
            <a:pPr marL="0" indent="0">
              <a:buNone/>
            </a:pPr>
            <a:r>
              <a:rPr lang="fr-FR" sz="2400" b="1" dirty="0" err="1">
                <a:solidFill>
                  <a:srgbClr val="005C2A"/>
                </a:solidFill>
              </a:rPr>
              <a:t>TotalEnergie</a:t>
            </a:r>
            <a:endParaRPr lang="fr-FR" sz="2400" b="1" dirty="0">
              <a:solidFill>
                <a:srgbClr val="005C2A"/>
              </a:solidFill>
            </a:endParaRPr>
          </a:p>
          <a:p>
            <a:pPr lvl="1"/>
            <a:r>
              <a:rPr lang="fr-FR" sz="1800" dirty="0"/>
              <a:t>Un bénéfice record : 15 Md € pour 2021</a:t>
            </a:r>
          </a:p>
          <a:p>
            <a:pPr marL="715963" indent="0">
              <a:buNone/>
            </a:pPr>
            <a:r>
              <a:rPr lang="fr-FR" sz="1600" i="1" dirty="0"/>
              <a:t>« C’est le bénéfice le plus important de toute l’histoire de toutes les entreprises en France. » </a:t>
            </a:r>
            <a:r>
              <a:rPr lang="fr-FR" sz="1600" i="1" u="sng" dirty="0">
                <a:hlinkClick r:id="rId2"/>
              </a:rPr>
              <a:t>Salomé Saqué</a:t>
            </a:r>
            <a:r>
              <a:rPr lang="fr-FR" sz="1600" i="1" u="sng" dirty="0"/>
              <a:t> (</a:t>
            </a:r>
            <a:r>
              <a:rPr lang="fr-FR" sz="1600" i="1" dirty="0"/>
              <a:t>journaliste économie et politique de Blast) </a:t>
            </a:r>
            <a:endParaRPr lang="fr-FR" sz="1600" dirty="0"/>
          </a:p>
          <a:p>
            <a:pPr lvl="1"/>
            <a:r>
              <a:rPr lang="fr-FR" sz="1800" dirty="0"/>
              <a:t>Directement lié aux cours élevés du gaz </a:t>
            </a:r>
          </a:p>
          <a:p>
            <a:pPr lvl="1"/>
            <a:r>
              <a:rPr lang="fr-FR" sz="1800" dirty="0"/>
              <a:t>Un taux de distribution de dividendes très généreux (7 Md €)</a:t>
            </a:r>
          </a:p>
          <a:p>
            <a:pPr marL="914400" lvl="2" indent="0">
              <a:buNone/>
            </a:pPr>
            <a:endParaRPr lang="fr-FR" sz="1400" dirty="0"/>
          </a:p>
          <a:p>
            <a:pPr marL="0" indent="0">
              <a:buNone/>
            </a:pPr>
            <a:r>
              <a:rPr lang="fr-FR" sz="2400" b="1" dirty="0">
                <a:solidFill>
                  <a:srgbClr val="005C2A"/>
                </a:solidFill>
              </a:rPr>
              <a:t>EDF</a:t>
            </a:r>
          </a:p>
          <a:p>
            <a:pPr lvl="1"/>
            <a:r>
              <a:rPr lang="fr-FR" sz="1800" dirty="0"/>
              <a:t>+20,5% de résultat net courant / 2019 , +7,8% d’Ebitda (18 Md €)</a:t>
            </a:r>
          </a:p>
          <a:p>
            <a:pPr lvl="1"/>
            <a:r>
              <a:rPr lang="fr-FR" sz="1800" dirty="0"/>
              <a:t>Mais des perspectives  Md € (réévalué à 2022 incertaines - </a:t>
            </a:r>
            <a:r>
              <a:rPr lang="fr-FR" sz="1400" dirty="0"/>
              <a:t>Estimations fin 2021 : </a:t>
            </a:r>
          </a:p>
          <a:p>
            <a:pPr lvl="2"/>
            <a:r>
              <a:rPr lang="fr-FR" sz="1200" dirty="0"/>
              <a:t>coût mesures Gouvernement = - 8 Md€ (</a:t>
            </a:r>
            <a:r>
              <a:rPr lang="fr-FR" sz="1200" dirty="0" err="1"/>
              <a:t>réévaué</a:t>
            </a:r>
            <a:r>
              <a:rPr lang="fr-FR" sz="1200" dirty="0"/>
              <a:t> à 11 )</a:t>
            </a:r>
          </a:p>
          <a:p>
            <a:pPr lvl="2"/>
            <a:r>
              <a:rPr lang="fr-FR" sz="1200" dirty="0"/>
              <a:t>Coût indisponibilité du parc nucléaire : -11 Md € (réévalué à 16)</a:t>
            </a:r>
          </a:p>
          <a:p>
            <a:pPr lvl="2"/>
            <a:r>
              <a:rPr lang="fr-FR" sz="1200" dirty="0"/>
              <a:t>Gain hausse des prix de l’électricité : +6 Md € (voir la réévaluation</a:t>
            </a:r>
            <a:r>
              <a:rPr lang="fr-FR" sz="1100" dirty="0"/>
              <a:t>)</a:t>
            </a:r>
          </a:p>
          <a:p>
            <a:pPr marL="0" lvl="1" indent="0">
              <a:lnSpc>
                <a:spcPct val="100000"/>
              </a:lnSpc>
              <a:spcBef>
                <a:spcPts val="1800"/>
              </a:spcBef>
              <a:buNone/>
            </a:pPr>
            <a:endParaRPr lang="fr-FR" b="1" dirty="0">
              <a:solidFill>
                <a:srgbClr val="00B050"/>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5</a:t>
            </a:fld>
            <a:endParaRPr lang="fr-FR" dirty="0"/>
          </a:p>
        </p:txBody>
      </p:sp>
    </p:spTree>
    <p:extLst>
      <p:ext uri="{BB962C8B-B14F-4D97-AF65-F5344CB8AC3E}">
        <p14:creationId xmlns:p14="http://schemas.microsoft.com/office/powerpoint/2010/main" xmlns="" val="873406001"/>
      </p:ext>
    </p:extLst>
  </p:cSld>
  <p:clrMapOvr>
    <a:masterClrMapping/>
  </p:clrMapOvr>
  <mc:AlternateContent xmlns:mc="http://schemas.openxmlformats.org/markup-compatibility/2006">
    <mc:Choice xmlns:p14="http://schemas.microsoft.com/office/powerpoint/2010/main" xmlns="" Requires="p14">
      <p:transition spd="slow" p14:dur="2000" advTm="344099"/>
    </mc:Choice>
    <mc:Fallback>
      <p:transition spd="slow" advTm="344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E06CCF10-3222-4A89-8E45-9986A1FD9D5E}"/>
              </a:ext>
            </a:extLst>
          </p:cNvPr>
          <p:cNvSpPr txBox="1"/>
          <p:nvPr/>
        </p:nvSpPr>
        <p:spPr>
          <a:xfrm>
            <a:off x="2075380" y="431515"/>
            <a:ext cx="7815209" cy="707886"/>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fr-FR" sz="2400" b="1" dirty="0">
                <a:solidFill>
                  <a:schemeClr val="accent1"/>
                </a:solidFill>
              </a:rPr>
              <a:t>Parts de marché des différents fournisseurs</a:t>
            </a:r>
          </a:p>
          <a:p>
            <a:pPr algn="ctr">
              <a:defRPr sz="1400" b="0" i="0" u="none" strike="noStrike" kern="1200" spc="0" baseline="0">
                <a:solidFill>
                  <a:sysClr val="windowText" lastClr="000000">
                    <a:lumMod val="65000"/>
                    <a:lumOff val="35000"/>
                  </a:sysClr>
                </a:solidFill>
                <a:latin typeface="+mn-lt"/>
                <a:ea typeface="+mn-ea"/>
                <a:cs typeface="+mn-cs"/>
              </a:defRPr>
            </a:pPr>
            <a:r>
              <a:rPr lang="fr-FR" sz="1600" b="1" dirty="0">
                <a:solidFill>
                  <a:schemeClr val="accent1"/>
                </a:solidFill>
              </a:rPr>
              <a:t>(Moyenne 2012-2019)</a:t>
            </a:r>
          </a:p>
        </p:txBody>
      </p:sp>
      <p:graphicFrame>
        <p:nvGraphicFramePr>
          <p:cNvPr id="10" name="Graphique 9">
            <a:extLst>
              <a:ext uri="{FF2B5EF4-FFF2-40B4-BE49-F238E27FC236}">
                <a16:creationId xmlns:a16="http://schemas.microsoft.com/office/drawing/2014/main" xmlns="" id="{B8B921F2-3BFA-410F-B51C-387E4A446D13}"/>
              </a:ext>
            </a:extLst>
          </p:cNvPr>
          <p:cNvGraphicFramePr>
            <a:graphicFrameLocks/>
          </p:cNvGraphicFramePr>
          <p:nvPr>
            <p:extLst>
              <p:ext uri="{D42A27DB-BD31-4B8C-83A1-F6EECF244321}">
                <p14:modId xmlns:p14="http://schemas.microsoft.com/office/powerpoint/2010/main" xmlns="" val="2175817301"/>
              </p:ext>
            </p:extLst>
          </p:nvPr>
        </p:nvGraphicFramePr>
        <p:xfrm>
          <a:off x="2646381" y="1139401"/>
          <a:ext cx="7347473" cy="4658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69877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7F5F58A0-450B-48C3-B2F3-CA3F30027270}"/>
              </a:ext>
            </a:extLst>
          </p:cNvPr>
          <p:cNvSpPr txBox="1"/>
          <p:nvPr/>
        </p:nvSpPr>
        <p:spPr>
          <a:xfrm>
            <a:off x="1746606" y="5902951"/>
            <a:ext cx="8228343" cy="307777"/>
          </a:xfrm>
          <a:prstGeom prst="rect">
            <a:avLst/>
          </a:prstGeom>
          <a:noFill/>
        </p:spPr>
        <p:txBody>
          <a:bodyPr wrap="none" rtlCol="0">
            <a:spAutoFit/>
          </a:bodyPr>
          <a:lstStyle/>
          <a:p>
            <a:r>
              <a:rPr lang="fr-FR" sz="1400" i="1" dirty="0"/>
              <a:t>Hypothèses : Consultation publique RTE 2021-01-27_BP2050-consultation-complet-LD.pdf (concerte.fr) (p83-83)</a:t>
            </a:r>
          </a:p>
        </p:txBody>
      </p:sp>
      <p:graphicFrame>
        <p:nvGraphicFramePr>
          <p:cNvPr id="7" name="Graphique 6">
            <a:extLst>
              <a:ext uri="{FF2B5EF4-FFF2-40B4-BE49-F238E27FC236}">
                <a16:creationId xmlns:a16="http://schemas.microsoft.com/office/drawing/2014/main" xmlns="" id="{19A30F42-5D1F-4195-8169-3AFE41B7DD92}"/>
              </a:ext>
            </a:extLst>
          </p:cNvPr>
          <p:cNvGraphicFramePr>
            <a:graphicFrameLocks/>
          </p:cNvGraphicFramePr>
          <p:nvPr/>
        </p:nvGraphicFramePr>
        <p:xfrm>
          <a:off x="1746606" y="647272"/>
          <a:ext cx="8301520" cy="5126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14727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F8D556A1-FF9A-4B6C-BE31-BCBDD4CB3DE1}"/>
              </a:ext>
            </a:extLst>
          </p:cNvPr>
          <p:cNvSpPr/>
          <p:nvPr/>
        </p:nvSpPr>
        <p:spPr>
          <a:xfrm>
            <a:off x="643467" y="321734"/>
            <a:ext cx="10905066" cy="1135737"/>
          </a:xfrm>
          <a:prstGeom prst="rect">
            <a:avLst/>
          </a:prstGeom>
        </p:spPr>
        <p:txBody>
          <a:bodyPr vert="horz" lIns="91440" tIns="45720" rIns="91440" bIns="45720" rtlCol="0" anchor="ctr">
            <a:normAutofit/>
          </a:bodyPr>
          <a:lstStyle/>
          <a:p>
            <a:pPr marL="270510" algn="ctr">
              <a:lnSpc>
                <a:spcPct val="90000"/>
              </a:lnSpc>
              <a:spcBef>
                <a:spcPct val="0"/>
              </a:spcBef>
              <a:spcAft>
                <a:spcPts val="800"/>
              </a:spcAft>
            </a:pPr>
            <a:r>
              <a:rPr lang="en-US" sz="3600" b="1" kern="1200" dirty="0" err="1">
                <a:solidFill>
                  <a:schemeClr val="tx1"/>
                </a:solidFill>
                <a:latin typeface="+mj-lt"/>
                <a:ea typeface="+mj-ea"/>
                <a:cs typeface="+mj-cs"/>
              </a:rPr>
              <a:t>Etapes</a:t>
            </a:r>
            <a:r>
              <a:rPr lang="en-US" sz="3600" b="1" kern="1200" dirty="0">
                <a:solidFill>
                  <a:schemeClr val="tx1"/>
                </a:solidFill>
                <a:latin typeface="+mj-lt"/>
                <a:ea typeface="+mj-ea"/>
                <a:cs typeface="+mj-cs"/>
              </a:rPr>
              <a:t> de </a:t>
            </a:r>
            <a:r>
              <a:rPr lang="en-US" sz="3600" b="1" kern="1200" dirty="0" err="1">
                <a:solidFill>
                  <a:schemeClr val="tx1"/>
                </a:solidFill>
                <a:latin typeface="+mj-lt"/>
                <a:ea typeface="+mj-ea"/>
                <a:cs typeface="+mj-cs"/>
              </a:rPr>
              <a:t>l’ouverture</a:t>
            </a:r>
            <a:r>
              <a:rPr lang="en-US" sz="3600" b="1" kern="1200" dirty="0">
                <a:solidFill>
                  <a:schemeClr val="tx1"/>
                </a:solidFill>
                <a:latin typeface="+mj-lt"/>
                <a:ea typeface="+mj-ea"/>
                <a:cs typeface="+mj-cs"/>
              </a:rPr>
              <a:t> des </a:t>
            </a:r>
            <a:r>
              <a:rPr lang="en-US" sz="3600" b="1" kern="1200" dirty="0" err="1">
                <a:solidFill>
                  <a:schemeClr val="tx1"/>
                </a:solidFill>
                <a:latin typeface="+mj-lt"/>
                <a:ea typeface="+mj-ea"/>
                <a:cs typeface="+mj-cs"/>
              </a:rPr>
              <a:t>marchés</a:t>
            </a:r>
            <a:endParaRPr lang="en-US" sz="3600" kern="1200" dirty="0">
              <a:solidFill>
                <a:schemeClr val="tx1"/>
              </a:solidFill>
              <a:latin typeface="+mj-lt"/>
              <a:ea typeface="+mj-ea"/>
              <a:cs typeface="+mj-cs"/>
            </a:endParaRPr>
          </a:p>
        </p:txBody>
      </p:sp>
      <p:grpSp>
        <p:nvGrpSpPr>
          <p:cNvPr id="12" name="Group 11">
            <a:extLst>
              <a:ext uri="{FF2B5EF4-FFF2-40B4-BE49-F238E27FC236}">
                <a16:creationId xmlns:a16="http://schemas.microsoft.com/office/drawing/2014/main" xmlns=""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xmlns=""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xmlns=""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Image 14" descr="Une image contenant texte, capture d’écran, moniteur, écran&#10;&#10;Description générée automatiquement">
            <a:extLst>
              <a:ext uri="{FF2B5EF4-FFF2-40B4-BE49-F238E27FC236}">
                <a16:creationId xmlns:a16="http://schemas.microsoft.com/office/drawing/2014/main" xmlns="" id="{FBBD134C-7503-4291-9E2E-4B1A137E3C1B}"/>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854439" y="1779204"/>
            <a:ext cx="10364850" cy="4061707"/>
          </a:xfrm>
          <a:prstGeom prst="rect">
            <a:avLst/>
          </a:prstGeom>
        </p:spPr>
      </p:pic>
    </p:spTree>
    <p:extLst>
      <p:ext uri="{BB962C8B-B14F-4D97-AF65-F5344CB8AC3E}">
        <p14:creationId xmlns:p14="http://schemas.microsoft.com/office/powerpoint/2010/main" xmlns="" val="229527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351281" y="638136"/>
            <a:ext cx="7305040" cy="2105063"/>
          </a:xfrm>
          <a:prstGeom prst="rect">
            <a:avLst/>
          </a:prstGeom>
          <a:solidFill>
            <a:schemeClr val="tx2">
              <a:lumMod val="40000"/>
              <a:lumOff val="6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p:cNvSpPr/>
          <p:nvPr/>
        </p:nvSpPr>
        <p:spPr>
          <a:xfrm>
            <a:off x="1518024" y="759608"/>
            <a:ext cx="1832088" cy="510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Nucléaire</a:t>
            </a:r>
          </a:p>
        </p:txBody>
      </p:sp>
      <p:sp>
        <p:nvSpPr>
          <p:cNvPr id="5" name="Rectangle 4"/>
          <p:cNvSpPr/>
          <p:nvPr/>
        </p:nvSpPr>
        <p:spPr>
          <a:xfrm>
            <a:off x="1518023" y="1427778"/>
            <a:ext cx="1859265" cy="510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Fossile</a:t>
            </a:r>
          </a:p>
        </p:txBody>
      </p:sp>
      <p:sp>
        <p:nvSpPr>
          <p:cNvPr id="6" name="Rectangle 5"/>
          <p:cNvSpPr/>
          <p:nvPr/>
        </p:nvSpPr>
        <p:spPr>
          <a:xfrm>
            <a:off x="1518023" y="2064272"/>
            <a:ext cx="1859265" cy="510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Hydraulique</a:t>
            </a:r>
          </a:p>
        </p:txBody>
      </p:sp>
      <p:sp>
        <p:nvSpPr>
          <p:cNvPr id="7" name="Rectangle 6"/>
          <p:cNvSpPr/>
          <p:nvPr/>
        </p:nvSpPr>
        <p:spPr>
          <a:xfrm>
            <a:off x="4188311" y="791284"/>
            <a:ext cx="16764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de transport</a:t>
            </a:r>
          </a:p>
        </p:txBody>
      </p:sp>
      <p:sp>
        <p:nvSpPr>
          <p:cNvPr id="8" name="Rectangle 7"/>
          <p:cNvSpPr/>
          <p:nvPr/>
        </p:nvSpPr>
        <p:spPr>
          <a:xfrm>
            <a:off x="4188311" y="1813260"/>
            <a:ext cx="16764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de distribution</a:t>
            </a:r>
          </a:p>
        </p:txBody>
      </p:sp>
      <p:sp>
        <p:nvSpPr>
          <p:cNvPr id="9" name="Rectangle 8"/>
          <p:cNvSpPr/>
          <p:nvPr/>
        </p:nvSpPr>
        <p:spPr>
          <a:xfrm>
            <a:off x="9802159" y="1180650"/>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0" name="Rectangle 9"/>
          <p:cNvSpPr/>
          <p:nvPr/>
        </p:nvSpPr>
        <p:spPr>
          <a:xfrm>
            <a:off x="6599369" y="2123136"/>
            <a:ext cx="1801010" cy="5109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Commercialisation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&amp; relation client</a:t>
            </a:r>
          </a:p>
        </p:txBody>
      </p:sp>
      <p:cxnSp>
        <p:nvCxnSpPr>
          <p:cNvPr id="14" name="Connecteur en angle 13"/>
          <p:cNvCxnSpPr>
            <a:stCxn id="4" idx="3"/>
          </p:cNvCxnSpPr>
          <p:nvPr/>
        </p:nvCxnSpPr>
        <p:spPr>
          <a:xfrm>
            <a:off x="3350112" y="1015102"/>
            <a:ext cx="838199" cy="157182"/>
          </a:xfrm>
          <a:prstGeom prst="bentConnector3">
            <a:avLst>
              <a:gd name="adj1" fmla="val 50727"/>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5" idx="3"/>
            <a:endCxn id="7" idx="1"/>
          </p:cNvCxnSpPr>
          <p:nvPr/>
        </p:nvCxnSpPr>
        <p:spPr>
          <a:xfrm flipV="1">
            <a:off x="3377288" y="1172284"/>
            <a:ext cx="811023" cy="510988"/>
          </a:xfrm>
          <a:prstGeom prst="bentConnector3">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eur en angle 17"/>
          <p:cNvCxnSpPr>
            <a:stCxn id="6" idx="3"/>
            <a:endCxn id="7" idx="1"/>
          </p:cNvCxnSpPr>
          <p:nvPr/>
        </p:nvCxnSpPr>
        <p:spPr>
          <a:xfrm flipV="1">
            <a:off x="3377288" y="1172284"/>
            <a:ext cx="811023" cy="1147482"/>
          </a:xfrm>
          <a:prstGeom prst="bentConnector3">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194424" y="2431526"/>
            <a:ext cx="993887" cy="0"/>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a:stCxn id="7" idx="3"/>
          </p:cNvCxnSpPr>
          <p:nvPr/>
        </p:nvCxnSpPr>
        <p:spPr>
          <a:xfrm>
            <a:off x="5864711" y="1172284"/>
            <a:ext cx="3937448" cy="216416"/>
          </a:xfrm>
          <a:prstGeom prst="bentConnector3">
            <a:avLst>
              <a:gd name="adj1" fmla="val 7166"/>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8" idx="3"/>
          </p:cNvCxnSpPr>
          <p:nvPr/>
        </p:nvCxnSpPr>
        <p:spPr>
          <a:xfrm flipV="1">
            <a:off x="5864711" y="1746025"/>
            <a:ext cx="3937448" cy="448235"/>
          </a:xfrm>
          <a:prstGeom prst="bentConnector3">
            <a:avLst>
              <a:gd name="adj1" fmla="val 7424"/>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7" idx="2"/>
            <a:endCxn id="8" idx="0"/>
          </p:cNvCxnSpPr>
          <p:nvPr/>
        </p:nvCxnSpPr>
        <p:spPr>
          <a:xfrm>
            <a:off x="5026511" y="1553284"/>
            <a:ext cx="0" cy="259976"/>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onnecteur en angle 37"/>
          <p:cNvCxnSpPr>
            <a:stCxn id="10" idx="3"/>
            <a:endCxn id="9" idx="2"/>
          </p:cNvCxnSpPr>
          <p:nvPr/>
        </p:nvCxnSpPr>
        <p:spPr>
          <a:xfrm flipV="1">
            <a:off x="8400379" y="1942650"/>
            <a:ext cx="2201432" cy="435980"/>
          </a:xfrm>
          <a:prstGeom prst="bentConnector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103" idx="2"/>
            <a:endCxn id="7" idx="0"/>
          </p:cNvCxnSpPr>
          <p:nvPr/>
        </p:nvCxnSpPr>
        <p:spPr>
          <a:xfrm>
            <a:off x="5026511" y="498289"/>
            <a:ext cx="0" cy="292995"/>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7706958" y="645774"/>
            <a:ext cx="878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a:ln>
                  <a:noFill/>
                </a:ln>
                <a:solidFill>
                  <a:srgbClr val="FFFFFF"/>
                </a:solidFill>
                <a:effectLst/>
                <a:uLnTx/>
                <a:uFillTx/>
                <a:latin typeface="Calibri"/>
                <a:ea typeface="+mn-ea"/>
                <a:cs typeface="+mn-cs"/>
              </a:rPr>
              <a:t>EDF</a:t>
            </a:r>
          </a:p>
        </p:txBody>
      </p:sp>
      <p:sp>
        <p:nvSpPr>
          <p:cNvPr id="103" name="Rectangle 102"/>
          <p:cNvSpPr/>
          <p:nvPr/>
        </p:nvSpPr>
        <p:spPr>
          <a:xfrm>
            <a:off x="4188311" y="157329"/>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05" name="Rectangle 104"/>
          <p:cNvSpPr/>
          <p:nvPr/>
        </p:nvSpPr>
        <p:spPr>
          <a:xfrm>
            <a:off x="1518024" y="155984"/>
            <a:ext cx="1832088"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étrangers</a:t>
            </a:r>
          </a:p>
        </p:txBody>
      </p:sp>
      <p:cxnSp>
        <p:nvCxnSpPr>
          <p:cNvPr id="111" name="Connecteur droit avec flèche 110"/>
          <p:cNvCxnSpPr>
            <a:stCxn id="105" idx="3"/>
            <a:endCxn id="103" idx="1"/>
          </p:cNvCxnSpPr>
          <p:nvPr/>
        </p:nvCxnSpPr>
        <p:spPr>
          <a:xfrm>
            <a:off x="3350112" y="326464"/>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14" name="ZoneTexte 113"/>
          <p:cNvSpPr txBox="1"/>
          <p:nvPr/>
        </p:nvSpPr>
        <p:spPr>
          <a:xfrm>
            <a:off x="8656321" y="2408880"/>
            <a:ext cx="27451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Réglementés de Vente (TRV) = coût complet du système</a:t>
            </a:r>
          </a:p>
        </p:txBody>
      </p:sp>
      <p:sp>
        <p:nvSpPr>
          <p:cNvPr id="124" name="Rectangle 123"/>
          <p:cNvSpPr/>
          <p:nvPr/>
        </p:nvSpPr>
        <p:spPr>
          <a:xfrm>
            <a:off x="4211021" y="3677470"/>
            <a:ext cx="16764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de transport</a:t>
            </a:r>
          </a:p>
        </p:txBody>
      </p:sp>
      <p:sp>
        <p:nvSpPr>
          <p:cNvPr id="125" name="Rectangle 124"/>
          <p:cNvSpPr/>
          <p:nvPr/>
        </p:nvSpPr>
        <p:spPr>
          <a:xfrm>
            <a:off x="4211021" y="4699446"/>
            <a:ext cx="16764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 </a:t>
            </a:r>
            <a:br>
              <a:rPr kumimoji="0" lang="fr-FR" sz="1400" b="1" i="0" u="none" strike="noStrike" kern="1200" cap="none" spc="0" normalizeH="0" baseline="0" noProof="0" dirty="0">
                <a:ln>
                  <a:noFill/>
                </a:ln>
                <a:solidFill>
                  <a:srgbClr val="FFFFFF"/>
                </a:solidFill>
                <a:effectLst/>
                <a:uLnTx/>
                <a:uFillTx/>
                <a:latin typeface="Calibri"/>
                <a:ea typeface="+mn-ea"/>
                <a:cs typeface="+mn-cs"/>
              </a:rPr>
            </a:br>
            <a:r>
              <a:rPr kumimoji="0" lang="fr-FR" sz="1400" b="1" i="0" u="none" strike="noStrike" kern="1200" cap="none" spc="0" normalizeH="0" baseline="0" noProof="0" dirty="0">
                <a:ln>
                  <a:noFill/>
                </a:ln>
                <a:solidFill>
                  <a:srgbClr val="FFFFFF"/>
                </a:solidFill>
                <a:effectLst/>
                <a:uLnTx/>
                <a:uFillTx/>
                <a:latin typeface="Calibri"/>
                <a:ea typeface="+mn-ea"/>
                <a:cs typeface="+mn-cs"/>
              </a:rPr>
              <a:t>de distribution</a:t>
            </a:r>
          </a:p>
        </p:txBody>
      </p:sp>
      <p:sp>
        <p:nvSpPr>
          <p:cNvPr id="126" name="Rectangle 125"/>
          <p:cNvSpPr/>
          <p:nvPr/>
        </p:nvSpPr>
        <p:spPr>
          <a:xfrm>
            <a:off x="9802159" y="3548344"/>
            <a:ext cx="1599303" cy="762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Usagers</a:t>
            </a:r>
          </a:p>
        </p:txBody>
      </p:sp>
      <p:sp>
        <p:nvSpPr>
          <p:cNvPr id="127" name="Rectangle 126"/>
          <p:cNvSpPr/>
          <p:nvPr/>
        </p:nvSpPr>
        <p:spPr>
          <a:xfrm>
            <a:off x="7065533" y="4492429"/>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1</a:t>
            </a:r>
          </a:p>
        </p:txBody>
      </p:sp>
      <p:cxnSp>
        <p:nvCxnSpPr>
          <p:cNvPr id="133" name="Connecteur en angle 132"/>
          <p:cNvCxnSpPr/>
          <p:nvPr/>
        </p:nvCxnSpPr>
        <p:spPr>
          <a:xfrm flipV="1">
            <a:off x="5883163" y="3874586"/>
            <a:ext cx="3918996" cy="907571"/>
          </a:xfrm>
          <a:prstGeom prst="bentConnector3">
            <a:avLst>
              <a:gd name="adj1" fmla="val 9298"/>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a:stCxn id="124" idx="2"/>
            <a:endCxn id="125" idx="0"/>
          </p:cNvCxnSpPr>
          <p:nvPr/>
        </p:nvCxnSpPr>
        <p:spPr>
          <a:xfrm>
            <a:off x="5049221" y="4439470"/>
            <a:ext cx="0" cy="259976"/>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a:stCxn id="138" idx="2"/>
            <a:endCxn id="124" idx="0"/>
          </p:cNvCxnSpPr>
          <p:nvPr/>
        </p:nvCxnSpPr>
        <p:spPr>
          <a:xfrm>
            <a:off x="5049221" y="3435274"/>
            <a:ext cx="0" cy="242196"/>
          </a:xfrm>
          <a:prstGeom prst="straightConnector1">
            <a:avLst/>
          </a:prstGeom>
          <a:ln w="2540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4211021" y="3094314"/>
            <a:ext cx="1676400" cy="340960"/>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Réseaux étrangers</a:t>
            </a:r>
          </a:p>
        </p:txBody>
      </p:sp>
      <p:sp>
        <p:nvSpPr>
          <p:cNvPr id="139" name="Rectangle 138"/>
          <p:cNvSpPr/>
          <p:nvPr/>
        </p:nvSpPr>
        <p:spPr>
          <a:xfrm>
            <a:off x="1531611" y="3106724"/>
            <a:ext cx="1832088" cy="304645"/>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Producteurs étranger</a:t>
            </a:r>
          </a:p>
        </p:txBody>
      </p:sp>
      <p:sp>
        <p:nvSpPr>
          <p:cNvPr id="141" name="ZoneTexte 140"/>
          <p:cNvSpPr txBox="1"/>
          <p:nvPr/>
        </p:nvSpPr>
        <p:spPr>
          <a:xfrm>
            <a:off x="9794371" y="5627794"/>
            <a:ext cx="216206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Offres de marchés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Tarifs « dynamiques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TRV « contestables »</a:t>
            </a:r>
          </a:p>
        </p:txBody>
      </p:sp>
      <p:sp>
        <p:nvSpPr>
          <p:cNvPr id="160" name="Rectangle 159"/>
          <p:cNvSpPr/>
          <p:nvPr/>
        </p:nvSpPr>
        <p:spPr>
          <a:xfrm>
            <a:off x="1519226" y="3499550"/>
            <a:ext cx="1832088" cy="1747128"/>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Nucléaire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Fossile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Hydraulique</a:t>
            </a:r>
          </a:p>
        </p:txBody>
      </p:sp>
      <p:sp>
        <p:nvSpPr>
          <p:cNvPr id="163" name="Rectangle 162"/>
          <p:cNvSpPr/>
          <p:nvPr/>
        </p:nvSpPr>
        <p:spPr>
          <a:xfrm>
            <a:off x="1510013" y="5327425"/>
            <a:ext cx="1832088" cy="304645"/>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Fossile</a:t>
            </a:r>
          </a:p>
        </p:txBody>
      </p:sp>
      <p:sp>
        <p:nvSpPr>
          <p:cNvPr id="164" name="Rectangle 163"/>
          <p:cNvSpPr/>
          <p:nvPr/>
        </p:nvSpPr>
        <p:spPr>
          <a:xfrm>
            <a:off x="1510013" y="5712817"/>
            <a:ext cx="1832088" cy="304645"/>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Hydraulique</a:t>
            </a:r>
          </a:p>
        </p:txBody>
      </p:sp>
      <p:sp>
        <p:nvSpPr>
          <p:cNvPr id="165" name="Rectangle 164"/>
          <p:cNvSpPr/>
          <p:nvPr/>
        </p:nvSpPr>
        <p:spPr>
          <a:xfrm>
            <a:off x="1517495" y="6098209"/>
            <a:ext cx="1832088" cy="304645"/>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Eolien Photovoltaïque</a:t>
            </a:r>
          </a:p>
        </p:txBody>
      </p:sp>
      <p:cxnSp>
        <p:nvCxnSpPr>
          <p:cNvPr id="173" name="Connecteur en angle 172"/>
          <p:cNvCxnSpPr>
            <a:stCxn id="160" idx="3"/>
            <a:endCxn id="124" idx="1"/>
          </p:cNvCxnSpPr>
          <p:nvPr/>
        </p:nvCxnSpPr>
        <p:spPr>
          <a:xfrm flipV="1">
            <a:off x="3351314" y="4058470"/>
            <a:ext cx="859707" cy="314644"/>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Connecteur en angle 181"/>
          <p:cNvCxnSpPr>
            <a:stCxn id="163" idx="3"/>
            <a:endCxn id="124" idx="1"/>
          </p:cNvCxnSpPr>
          <p:nvPr/>
        </p:nvCxnSpPr>
        <p:spPr>
          <a:xfrm flipV="1">
            <a:off x="3342101" y="4058470"/>
            <a:ext cx="868920" cy="1421278"/>
          </a:xfrm>
          <a:prstGeom prst="bentConnector3">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5" name="Connecteur en angle 184"/>
          <p:cNvCxnSpPr>
            <a:stCxn id="164" idx="3"/>
            <a:endCxn id="124" idx="1"/>
          </p:cNvCxnSpPr>
          <p:nvPr/>
        </p:nvCxnSpPr>
        <p:spPr>
          <a:xfrm flipV="1">
            <a:off x="3342101" y="4058470"/>
            <a:ext cx="868920" cy="1806670"/>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8" name="Connecteur en angle 187"/>
          <p:cNvCxnSpPr>
            <a:stCxn id="165" idx="3"/>
            <a:endCxn id="125" idx="1"/>
          </p:cNvCxnSpPr>
          <p:nvPr/>
        </p:nvCxnSpPr>
        <p:spPr>
          <a:xfrm flipV="1">
            <a:off x="3349583" y="5080446"/>
            <a:ext cx="861438" cy="1170086"/>
          </a:xfrm>
          <a:prstGeom prst="bent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7065533" y="4858783"/>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2</a:t>
            </a:r>
          </a:p>
        </p:txBody>
      </p:sp>
      <p:sp>
        <p:nvSpPr>
          <p:cNvPr id="198" name="Rectangle 197"/>
          <p:cNvSpPr/>
          <p:nvPr/>
        </p:nvSpPr>
        <p:spPr>
          <a:xfrm>
            <a:off x="7065533" y="5214977"/>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3</a:t>
            </a:r>
          </a:p>
        </p:txBody>
      </p:sp>
      <p:pic>
        <p:nvPicPr>
          <p:cNvPr id="1026" name="Picture 2" descr="Fichier:Électricité de France logo.svg — Wikipéd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635" y="3903028"/>
            <a:ext cx="1225577" cy="5251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Fichier:Logo TotalEnergies.svg — Wikipéd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1636" y="5285631"/>
            <a:ext cx="510404" cy="40321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Fichier:Engie logo.svg — Wikipédi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334" y="5357289"/>
            <a:ext cx="544806" cy="183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Fichier:CNR.png — Wikipédi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0127" y="5718636"/>
            <a:ext cx="624693" cy="169042"/>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Fichier:Vattenfall logo2.svg — Wikipédi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7163" y="5994686"/>
            <a:ext cx="880884" cy="135803"/>
          </a:xfrm>
          <a:prstGeom prst="rect">
            <a:avLst/>
          </a:prstGeom>
          <a:noFill/>
          <a:extLst>
            <a:ext uri="{909E8E84-426E-40DD-AFC4-6F175D3DCCD1}">
              <a14:hiddenFill xmlns:a14="http://schemas.microsoft.com/office/drawing/2010/main" xmlns="">
                <a:solidFill>
                  <a:srgbClr val="FFFFFF"/>
                </a:solidFill>
              </a14:hiddenFill>
            </a:ext>
          </a:extLst>
        </p:spPr>
      </p:pic>
      <p:pic>
        <p:nvPicPr>
          <p:cNvPr id="203" name="Image 202"/>
          <p:cNvPicPr>
            <a:picLocks noChangeAspect="1"/>
          </p:cNvPicPr>
          <p:nvPr/>
        </p:nvPicPr>
        <p:blipFill>
          <a:blip r:embed="rId7" cstate="print"/>
          <a:stretch>
            <a:fillRect/>
          </a:stretch>
        </p:blipFill>
        <p:spPr>
          <a:xfrm>
            <a:off x="437784" y="6237842"/>
            <a:ext cx="772491" cy="187977"/>
          </a:xfrm>
          <a:prstGeom prst="rect">
            <a:avLst/>
          </a:prstGeom>
        </p:spPr>
      </p:pic>
      <p:cxnSp>
        <p:nvCxnSpPr>
          <p:cNvPr id="213" name="Connecteur en angle 212"/>
          <p:cNvCxnSpPr/>
          <p:nvPr/>
        </p:nvCxnSpPr>
        <p:spPr>
          <a:xfrm flipV="1">
            <a:off x="5887421" y="3688736"/>
            <a:ext cx="3914738" cy="225555"/>
          </a:xfrm>
          <a:prstGeom prst="bentConnector3">
            <a:avLst>
              <a:gd name="adj1" fmla="val 6399"/>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17" name="Picture 2" descr="Fichier:Électricité de France logo.svg — Wikipédia"/>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585623" y="4478169"/>
            <a:ext cx="599367" cy="256838"/>
          </a:xfrm>
          <a:prstGeom prst="rect">
            <a:avLst/>
          </a:prstGeom>
          <a:noFill/>
          <a:extLst>
            <a:ext uri="{909E8E84-426E-40DD-AFC4-6F175D3DCCD1}">
              <a14:hiddenFill xmlns:a14="http://schemas.microsoft.com/office/drawing/2010/main" xmlns="">
                <a:solidFill>
                  <a:srgbClr val="FFFFFF"/>
                </a:solidFill>
              </a14:hiddenFill>
            </a:ext>
          </a:extLst>
        </p:spPr>
      </p:pic>
      <p:pic>
        <p:nvPicPr>
          <p:cNvPr id="218" name="Picture 6" descr="Fichier:Logo TotalEnergies.svg — Wikipédi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653641" y="4801134"/>
            <a:ext cx="463330" cy="366031"/>
          </a:xfrm>
          <a:prstGeom prst="rect">
            <a:avLst/>
          </a:prstGeom>
          <a:noFill/>
          <a:extLst>
            <a:ext uri="{909E8E84-426E-40DD-AFC4-6F175D3DCCD1}">
              <a14:hiddenFill xmlns:a14="http://schemas.microsoft.com/office/drawing/2010/main" xmlns="">
                <a:solidFill>
                  <a:srgbClr val="FFFFFF"/>
                </a:solidFill>
              </a14:hiddenFill>
            </a:ext>
          </a:extLst>
        </p:spPr>
      </p:pic>
      <p:pic>
        <p:nvPicPr>
          <p:cNvPr id="219" name="Picture 8" descr="Fichier:Engie logo.svg — Wikipédia"/>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625586" y="5266836"/>
            <a:ext cx="519440" cy="174878"/>
          </a:xfrm>
          <a:prstGeom prst="rect">
            <a:avLst/>
          </a:prstGeom>
          <a:noFill/>
          <a:extLst>
            <a:ext uri="{909E8E84-426E-40DD-AFC4-6F175D3DCCD1}">
              <a14:hiddenFill xmlns:a14="http://schemas.microsoft.com/office/drawing/2010/main" xmlns="">
                <a:solidFill>
                  <a:srgbClr val="FFFFFF"/>
                </a:solidFill>
              </a14:hiddenFill>
            </a:ext>
          </a:extLst>
        </p:spPr>
      </p:pic>
      <p:sp>
        <p:nvSpPr>
          <p:cNvPr id="224" name="Rectangle 223"/>
          <p:cNvSpPr/>
          <p:nvPr/>
        </p:nvSpPr>
        <p:spPr>
          <a:xfrm>
            <a:off x="7065533" y="5591491"/>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4</a:t>
            </a:r>
          </a:p>
        </p:txBody>
      </p:sp>
      <p:pic>
        <p:nvPicPr>
          <p:cNvPr id="212" name="Image 211"/>
          <p:cNvPicPr>
            <a:picLocks noChangeAspect="1"/>
          </p:cNvPicPr>
          <p:nvPr/>
        </p:nvPicPr>
        <p:blipFill>
          <a:blip r:embed="rId11" cstate="print"/>
          <a:stretch>
            <a:fillRect/>
          </a:stretch>
        </p:blipFill>
        <p:spPr>
          <a:xfrm>
            <a:off x="8584326" y="5660011"/>
            <a:ext cx="601961" cy="165042"/>
          </a:xfrm>
          <a:prstGeom prst="rect">
            <a:avLst/>
          </a:prstGeom>
        </p:spPr>
      </p:pic>
      <p:sp>
        <p:nvSpPr>
          <p:cNvPr id="226" name="Rectangle 225"/>
          <p:cNvSpPr/>
          <p:nvPr/>
        </p:nvSpPr>
        <p:spPr>
          <a:xfrm>
            <a:off x="7065533" y="6257576"/>
            <a:ext cx="1428227" cy="2779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Fournisseur 80+</a:t>
            </a:r>
          </a:p>
        </p:txBody>
      </p:sp>
      <p:pic>
        <p:nvPicPr>
          <p:cNvPr id="1046" name="Picture 22" descr="Fichier:Logo Carrefour.svg — Wikipédia"/>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709433" y="6264365"/>
            <a:ext cx="351746" cy="281837"/>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Fichier:RTE logo.png — Wikipédia"/>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272722" y="3786684"/>
            <a:ext cx="426079" cy="426079"/>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Fichier:Logo enedis header.png — Wikipédia"/>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57982" y="4872819"/>
            <a:ext cx="697327" cy="148712"/>
          </a:xfrm>
          <a:prstGeom prst="rect">
            <a:avLst/>
          </a:prstGeom>
          <a:noFill/>
          <a:extLst>
            <a:ext uri="{909E8E84-426E-40DD-AFC4-6F175D3DCCD1}">
              <a14:hiddenFill xmlns:a14="http://schemas.microsoft.com/office/drawing/2010/main" xmlns="">
                <a:solidFill>
                  <a:srgbClr val="FFFFFF"/>
                </a:solidFill>
              </a14:hiddenFill>
            </a:ext>
          </a:extLst>
        </p:spPr>
      </p:pic>
      <p:sp>
        <p:nvSpPr>
          <p:cNvPr id="214" name="ZoneTexte 213"/>
          <p:cNvSpPr txBox="1"/>
          <p:nvPr/>
        </p:nvSpPr>
        <p:spPr>
          <a:xfrm>
            <a:off x="7049920" y="5802700"/>
            <a:ext cx="14282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C775C"/>
                </a:solidFill>
                <a:effectLst/>
                <a:uLnTx/>
                <a:uFillTx/>
                <a:latin typeface="Calibri"/>
                <a:ea typeface="+mn-ea"/>
                <a:cs typeface="+mn-cs"/>
              </a:rPr>
              <a:t>…</a:t>
            </a:r>
          </a:p>
        </p:txBody>
      </p:sp>
      <p:sp>
        <p:nvSpPr>
          <p:cNvPr id="231" name="ZoneTexte 230"/>
          <p:cNvSpPr txBox="1"/>
          <p:nvPr/>
        </p:nvSpPr>
        <p:spPr>
          <a:xfrm>
            <a:off x="100973" y="6262400"/>
            <a:ext cx="14626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Calibri"/>
                <a:ea typeface="+mn-ea"/>
                <a:cs typeface="+mn-cs"/>
              </a:rPr>
              <a:t>…</a:t>
            </a:r>
          </a:p>
        </p:txBody>
      </p:sp>
      <p:sp>
        <p:nvSpPr>
          <p:cNvPr id="232" name="ZoneTexte 231"/>
          <p:cNvSpPr txBox="1"/>
          <p:nvPr/>
        </p:nvSpPr>
        <p:spPr>
          <a:xfrm>
            <a:off x="8758070" y="2042321"/>
            <a:ext cx="16457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Comptage</a:t>
            </a:r>
          </a:p>
        </p:txBody>
      </p:sp>
      <p:sp>
        <p:nvSpPr>
          <p:cNvPr id="237" name="Rectangle 236"/>
          <p:cNvSpPr/>
          <p:nvPr/>
        </p:nvSpPr>
        <p:spPr>
          <a:xfrm>
            <a:off x="6969760" y="4353602"/>
            <a:ext cx="2490619" cy="2349305"/>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1" name="Connecteur en angle 240"/>
          <p:cNvCxnSpPr/>
          <p:nvPr/>
        </p:nvCxnSpPr>
        <p:spPr>
          <a:xfrm rot="10800000" flipV="1">
            <a:off x="5887421" y="4185848"/>
            <a:ext cx="3914738" cy="771246"/>
          </a:xfrm>
          <a:prstGeom prst="bentConnector3">
            <a:avLst>
              <a:gd name="adj1" fmla="val 88152"/>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54" name="ZoneTexte 253"/>
          <p:cNvSpPr txBox="1"/>
          <p:nvPr/>
        </p:nvSpPr>
        <p:spPr>
          <a:xfrm>
            <a:off x="8687826" y="3903028"/>
            <a:ext cx="16457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C775C"/>
                </a:solidFill>
                <a:effectLst/>
                <a:uLnTx/>
                <a:uFillTx/>
                <a:latin typeface="Calibri"/>
                <a:ea typeface="+mn-ea"/>
                <a:cs typeface="+mn-cs"/>
              </a:rPr>
              <a:t>Comptage</a:t>
            </a:r>
          </a:p>
        </p:txBody>
      </p:sp>
      <p:cxnSp>
        <p:nvCxnSpPr>
          <p:cNvPr id="261" name="Connecteur en angle 260"/>
          <p:cNvCxnSpPr>
            <a:stCxn id="237" idx="3"/>
            <a:endCxn id="126" idx="2"/>
          </p:cNvCxnSpPr>
          <p:nvPr/>
        </p:nvCxnSpPr>
        <p:spPr>
          <a:xfrm flipV="1">
            <a:off x="9460379" y="4310344"/>
            <a:ext cx="1141432" cy="1217911"/>
          </a:xfrm>
          <a:prstGeom prst="bentConnector2">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4" name="Rectangle 263"/>
          <p:cNvSpPr/>
          <p:nvPr/>
        </p:nvSpPr>
        <p:spPr>
          <a:xfrm>
            <a:off x="4221339" y="5848535"/>
            <a:ext cx="1676400" cy="8543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alibri"/>
                <a:ea typeface="+mn-ea"/>
                <a:cs typeface="+mn-cs"/>
              </a:rPr>
              <a:t>Marchés = bourses de l’électricité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Calibri"/>
                <a:ea typeface="+mn-ea"/>
                <a:cs typeface="+mn-cs"/>
                <a:sym typeface="Wingdings" panose="05000000000000000000" pitchFamily="2" charset="2"/>
              </a:rPr>
              <a:t> Prix de gros</a:t>
            </a:r>
            <a:endParaRPr kumimoji="0" lang="fr-FR" sz="14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273" name="Connecteur droit avec flèche 272"/>
          <p:cNvCxnSpPr/>
          <p:nvPr/>
        </p:nvCxnSpPr>
        <p:spPr>
          <a:xfrm flipV="1">
            <a:off x="5897740" y="5223096"/>
            <a:ext cx="1061701" cy="8803"/>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2" name="Connecteur droit avec flèche 261"/>
          <p:cNvCxnSpPr/>
          <p:nvPr/>
        </p:nvCxnSpPr>
        <p:spPr>
          <a:xfrm flipV="1">
            <a:off x="5506645" y="4439470"/>
            <a:ext cx="0" cy="259976"/>
          </a:xfrm>
          <a:prstGeom prst="straightConnector1">
            <a:avLst/>
          </a:prstGeom>
          <a:ln w="254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3" name="Connecteur droit avec flèche 282"/>
          <p:cNvCxnSpPr/>
          <p:nvPr/>
        </p:nvCxnSpPr>
        <p:spPr>
          <a:xfrm flipV="1">
            <a:off x="5897739" y="6406605"/>
            <a:ext cx="1051640"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6" name="ZoneTexte 285"/>
          <p:cNvSpPr txBox="1"/>
          <p:nvPr/>
        </p:nvSpPr>
        <p:spPr>
          <a:xfrm>
            <a:off x="5950694" y="6033532"/>
            <a:ext cx="989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EC775C"/>
                </a:solidFill>
                <a:effectLst/>
                <a:uLnTx/>
                <a:uFillTx/>
                <a:latin typeface="Calibri"/>
                <a:ea typeface="+mn-ea"/>
                <a:cs typeface="+mn-cs"/>
              </a:rPr>
              <a:t>TRADING</a:t>
            </a:r>
          </a:p>
        </p:txBody>
      </p:sp>
      <p:sp>
        <p:nvSpPr>
          <p:cNvPr id="106" name="Rectangle 105"/>
          <p:cNvSpPr/>
          <p:nvPr/>
        </p:nvSpPr>
        <p:spPr>
          <a:xfrm>
            <a:off x="100973" y="2952920"/>
            <a:ext cx="3457706" cy="3749987"/>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08" name="Connecteur droit avec flèche 107"/>
          <p:cNvCxnSpPr/>
          <p:nvPr/>
        </p:nvCxnSpPr>
        <p:spPr>
          <a:xfrm flipV="1">
            <a:off x="3511138" y="6430976"/>
            <a:ext cx="710201" cy="0"/>
          </a:xfrm>
          <a:prstGeom prst="straightConnector1">
            <a:avLst/>
          </a:prstGeom>
          <a:ln w="254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a:off x="3357461" y="3271536"/>
            <a:ext cx="838199" cy="13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83260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AE59B1A-CF79-4E81-B79B-845BAD8B92AD}"/>
              </a:ext>
            </a:extLst>
          </p:cNvPr>
          <p:cNvSpPr>
            <a:spLocks noGrp="1"/>
          </p:cNvSpPr>
          <p:nvPr>
            <p:ph type="title"/>
          </p:nvPr>
        </p:nvSpPr>
        <p:spPr>
          <a:xfrm>
            <a:off x="838200" y="365125"/>
            <a:ext cx="10515600" cy="1108075"/>
          </a:xfrm>
        </p:spPr>
        <p:txBody>
          <a:bodyPr>
            <a:normAutofit fontScale="90000"/>
          </a:bodyPr>
          <a:lstStyle/>
          <a:p>
            <a:r>
              <a:rPr lang="fr-FR" dirty="0"/>
              <a:t>Contrats pour différence et aux  compléments de rémunération : le retour des </a:t>
            </a:r>
            <a:r>
              <a:rPr lang="fr-FR" dirty="0" err="1"/>
              <a:t>shaddocks</a:t>
            </a:r>
            <a:endParaRPr lang="fr-FR" dirty="0"/>
          </a:p>
        </p:txBody>
      </p:sp>
      <p:pic>
        <p:nvPicPr>
          <p:cNvPr id="4" name="Espace réservé du contenu 3">
            <a:extLst>
              <a:ext uri="{FF2B5EF4-FFF2-40B4-BE49-F238E27FC236}">
                <a16:creationId xmlns:a16="http://schemas.microsoft.com/office/drawing/2014/main" xmlns="" id="{0091B99D-C68F-40B9-AFFF-C579583983C9}"/>
              </a:ext>
            </a:extLst>
          </p:cNvPr>
          <p:cNvPicPr>
            <a:picLocks noGrp="1"/>
          </p:cNvPicPr>
          <p:nvPr>
            <p:ph idx="1"/>
          </p:nvPr>
        </p:nvPicPr>
        <p:blipFill>
          <a:blip r:embed="rId2" cstate="print"/>
          <a:stretch>
            <a:fillRect/>
          </a:stretch>
        </p:blipFill>
        <p:spPr>
          <a:xfrm>
            <a:off x="1845734" y="1473200"/>
            <a:ext cx="7560204" cy="4223544"/>
          </a:xfrm>
          <a:prstGeom prst="rect">
            <a:avLst/>
          </a:prstGeom>
        </p:spPr>
      </p:pic>
    </p:spTree>
    <p:extLst>
      <p:ext uri="{BB962C8B-B14F-4D97-AF65-F5344CB8AC3E}">
        <p14:creationId xmlns:p14="http://schemas.microsoft.com/office/powerpoint/2010/main" xmlns="" val="331884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9112B764-47CE-4008-B645-0923A1D4C434}"/>
              </a:ext>
            </a:extLst>
          </p:cNvPr>
          <p:cNvSpPr txBox="1"/>
          <p:nvPr/>
        </p:nvSpPr>
        <p:spPr>
          <a:xfrm>
            <a:off x="740229" y="431515"/>
            <a:ext cx="10286999" cy="892552"/>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fr-FR" sz="3600" b="1" dirty="0">
                <a:latin typeface="+mj-lt"/>
              </a:rPr>
              <a:t>Coûts complets du système électrique français</a:t>
            </a:r>
          </a:p>
          <a:p>
            <a:pPr algn="ctr">
              <a:defRPr sz="1400" b="0" i="0" u="none" strike="noStrike" kern="1200" spc="0" baseline="0">
                <a:solidFill>
                  <a:sysClr val="windowText" lastClr="000000">
                    <a:lumMod val="65000"/>
                    <a:lumOff val="35000"/>
                  </a:sysClr>
                </a:solidFill>
                <a:latin typeface="+mn-lt"/>
                <a:ea typeface="+mn-ea"/>
                <a:cs typeface="+mn-cs"/>
              </a:defRPr>
            </a:pPr>
            <a:r>
              <a:rPr lang="fr-FR" sz="1600" b="1" dirty="0"/>
              <a:t>(2012-2021)</a:t>
            </a:r>
          </a:p>
        </p:txBody>
      </p:sp>
      <p:sp>
        <p:nvSpPr>
          <p:cNvPr id="12" name="ZoneTexte 11">
            <a:extLst>
              <a:ext uri="{FF2B5EF4-FFF2-40B4-BE49-F238E27FC236}">
                <a16:creationId xmlns:a16="http://schemas.microsoft.com/office/drawing/2014/main" xmlns="" id="{A15D2538-5D76-4F88-98A4-796DF976432B}"/>
              </a:ext>
            </a:extLst>
          </p:cNvPr>
          <p:cNvSpPr txBox="1"/>
          <p:nvPr/>
        </p:nvSpPr>
        <p:spPr>
          <a:xfrm>
            <a:off x="2373549" y="6118708"/>
            <a:ext cx="9387191" cy="461665"/>
          </a:xfrm>
          <a:prstGeom prst="rect">
            <a:avLst/>
          </a:prstGeom>
          <a:noFill/>
        </p:spPr>
        <p:txBody>
          <a:bodyPr wrap="square" rtlCol="0">
            <a:spAutoFit/>
          </a:bodyPr>
          <a:lstStyle/>
          <a:p>
            <a:r>
              <a:rPr lang="fr-FR" sz="1400" i="1" dirty="0"/>
              <a:t>Source : Calcul effectué à partir de données publiques (</a:t>
            </a:r>
            <a:r>
              <a:rPr lang="fr-FR" sz="1400" dirty="0"/>
              <a:t>AIE, SER, EDF, RTE, CRE, </a:t>
            </a:r>
            <a:r>
              <a:rPr lang="fr-FR" sz="1400" dirty="0" err="1"/>
              <a:t>Observ’ER</a:t>
            </a:r>
            <a:r>
              <a:rPr lang="fr-FR" sz="1400" dirty="0"/>
              <a:t>, EPEX/EEX)</a:t>
            </a:r>
            <a:endParaRPr lang="fr-FR" sz="1400" i="1" dirty="0"/>
          </a:p>
          <a:p>
            <a:r>
              <a:rPr lang="fr-FR" sz="1000" dirty="0"/>
              <a:t>Fichier Excel ayant permis de faire les calculs téléchargeable sur : </a:t>
            </a:r>
            <a:r>
              <a:rPr lang="fr-FR" sz="1000" dirty="0">
                <a:hlinkClick r:id="rId2"/>
              </a:rPr>
              <a:t>https://theothereconomy.com/documents/41/Calculs-cout-de-production-electricite-TOE.xlsx</a:t>
            </a:r>
            <a:endParaRPr lang="fr-FR" sz="1000" i="1" dirty="0"/>
          </a:p>
        </p:txBody>
      </p:sp>
      <p:graphicFrame>
        <p:nvGraphicFramePr>
          <p:cNvPr id="13" name="Graphique 12">
            <a:extLst>
              <a:ext uri="{FF2B5EF4-FFF2-40B4-BE49-F238E27FC236}">
                <a16:creationId xmlns:a16="http://schemas.microsoft.com/office/drawing/2014/main" xmlns="" id="{00000000-0008-0000-0400-000008000000}"/>
              </a:ext>
            </a:extLst>
          </p:cNvPr>
          <p:cNvGraphicFramePr>
            <a:graphicFrameLocks/>
          </p:cNvGraphicFramePr>
          <p:nvPr>
            <p:extLst>
              <p:ext uri="{D42A27DB-BD31-4B8C-83A1-F6EECF244321}">
                <p14:modId xmlns:p14="http://schemas.microsoft.com/office/powerpoint/2010/main" xmlns="" val="3783475393"/>
              </p:ext>
            </p:extLst>
          </p:nvPr>
        </p:nvGraphicFramePr>
        <p:xfrm>
          <a:off x="1777429" y="1366464"/>
          <a:ext cx="7815209" cy="4582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1132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0963B46F-A277-463A-B684-C0D8371074E8}"/>
              </a:ext>
            </a:extLst>
          </p:cNvPr>
          <p:cNvPicPr>
            <a:picLocks noChangeAspect="1"/>
          </p:cNvPicPr>
          <p:nvPr/>
        </p:nvPicPr>
        <p:blipFill>
          <a:blip r:embed="rId2" cstate="print"/>
          <a:stretch>
            <a:fillRect/>
          </a:stretch>
        </p:blipFill>
        <p:spPr>
          <a:xfrm>
            <a:off x="561975" y="2880937"/>
            <a:ext cx="10791825" cy="1390650"/>
          </a:xfrm>
          <a:prstGeom prst="rect">
            <a:avLst/>
          </a:prstGeom>
        </p:spPr>
      </p:pic>
      <p:sp>
        <p:nvSpPr>
          <p:cNvPr id="2" name="Titre 1"/>
          <p:cNvSpPr>
            <a:spLocks noGrp="1"/>
          </p:cNvSpPr>
          <p:nvPr>
            <p:ph type="title"/>
          </p:nvPr>
        </p:nvSpPr>
        <p:spPr>
          <a:xfrm>
            <a:off x="1040237" y="197081"/>
            <a:ext cx="10456224" cy="737533"/>
          </a:xfrm>
        </p:spPr>
        <p:txBody>
          <a:bodyPr>
            <a:normAutofit/>
          </a:bodyPr>
          <a:lstStyle/>
          <a:p>
            <a:pPr algn="ctr"/>
            <a:r>
              <a:rPr lang="fr-FR" sz="3600" b="1" dirty="0">
                <a:solidFill>
                  <a:schemeClr val="tx1"/>
                </a:solidFill>
              </a:rPr>
              <a:t>Les différents types de prix de l’électricité</a:t>
            </a:r>
            <a:endParaRPr lang="fr-FR" sz="2000" b="1" dirty="0">
              <a:solidFill>
                <a:schemeClr val="tx1"/>
              </a:solidFill>
            </a:endParaRPr>
          </a:p>
        </p:txBody>
      </p:sp>
      <p:sp>
        <p:nvSpPr>
          <p:cNvPr id="3" name="Espace réservé du contenu 2"/>
          <p:cNvSpPr>
            <a:spLocks noGrp="1"/>
          </p:cNvSpPr>
          <p:nvPr>
            <p:ph idx="1"/>
          </p:nvPr>
        </p:nvSpPr>
        <p:spPr>
          <a:xfrm>
            <a:off x="429986" y="958965"/>
            <a:ext cx="11332028" cy="1645510"/>
          </a:xfrm>
        </p:spPr>
        <p:txBody>
          <a:bodyPr>
            <a:noAutofit/>
          </a:bodyPr>
          <a:lstStyle/>
          <a:p>
            <a:r>
              <a:rPr lang="fr-FR" sz="2400" b="1" dirty="0">
                <a:solidFill>
                  <a:srgbClr val="005C2A"/>
                </a:solidFill>
              </a:rPr>
              <a:t>Prix de marché (prix de gros)</a:t>
            </a:r>
          </a:p>
          <a:p>
            <a:pPr lvl="1"/>
            <a:r>
              <a:rPr lang="fr-FR" sz="1600" dirty="0"/>
              <a:t>Prix auxquels l’électricité s’échange entre professionnels de l’énergie (producteurs, très grands clients, fournisseurs) </a:t>
            </a:r>
          </a:p>
          <a:p>
            <a:pPr lvl="1"/>
            <a:r>
              <a:rPr lang="fr-FR" sz="1600" dirty="0"/>
              <a:t>Déterminés par des opérateurs de bourse : pour la France, EPEX principalement (et </a:t>
            </a:r>
            <a:r>
              <a:rPr lang="fr-FR" sz="1600" dirty="0" err="1"/>
              <a:t>NordPool</a:t>
            </a:r>
            <a:r>
              <a:rPr lang="fr-FR" sz="1600" dirty="0"/>
              <a:t>)</a:t>
            </a:r>
          </a:p>
          <a:p>
            <a:pPr lvl="1"/>
            <a:r>
              <a:rPr lang="fr-FR" sz="1600" dirty="0"/>
              <a:t>Plusieurs échéances de livraison -  de l’</a:t>
            </a:r>
            <a:r>
              <a:rPr lang="fr-FR" sz="1600" dirty="0" err="1"/>
              <a:t>infrajournalier</a:t>
            </a:r>
            <a:r>
              <a:rPr lang="fr-FR" sz="1600" dirty="0"/>
              <a:t> à 3 ans</a:t>
            </a:r>
          </a:p>
          <a:p>
            <a:pPr lvl="2"/>
            <a:r>
              <a:rPr lang="fr-FR" sz="1400" b="1" dirty="0"/>
              <a:t>Prix spot </a:t>
            </a:r>
            <a:r>
              <a:rPr lang="fr-FR" sz="1400" dirty="0"/>
              <a:t>: du jour pour le lendemain. Fluctue à chaque heure en fonction du coût marginal</a:t>
            </a:r>
          </a:p>
          <a:p>
            <a:pPr lvl="2"/>
            <a:r>
              <a:rPr lang="fr-FR" sz="1400" b="1" dirty="0"/>
              <a:t>Prix à terme </a:t>
            </a:r>
            <a:r>
              <a:rPr lang="fr-FR" sz="1400" dirty="0"/>
              <a:t>: jusqu’à 3 ans.  Espérance des prix spots sur l’ensemble des scénarios ; moyennes par postes horaires</a:t>
            </a:r>
          </a:p>
          <a:p>
            <a:pPr lvl="3"/>
            <a:r>
              <a:rPr lang="fr-FR" sz="1200" b="1" dirty="0"/>
              <a:t>Dépend de l’anticipation des acteurs</a:t>
            </a:r>
            <a:endParaRPr lang="fr-FR" sz="1200" dirty="0"/>
          </a:p>
          <a:p>
            <a:pPr lvl="3"/>
            <a:endParaRPr lang="fr-FR" sz="1200" dirty="0"/>
          </a:p>
          <a:p>
            <a:pPr marL="0" lvl="1" indent="0">
              <a:lnSpc>
                <a:spcPct val="100000"/>
              </a:lnSpc>
              <a:spcBef>
                <a:spcPts val="1800"/>
              </a:spcBef>
              <a:buNone/>
            </a:pPr>
            <a:endParaRPr lang="fr-FR" b="1" dirty="0">
              <a:solidFill>
                <a:srgbClr val="00B050"/>
              </a:solidFill>
            </a:endParaRPr>
          </a:p>
        </p:txBody>
      </p:sp>
      <p:sp>
        <p:nvSpPr>
          <p:cNvPr id="4" name="Espace réservé du numéro de diapositive 3"/>
          <p:cNvSpPr>
            <a:spLocks noGrp="1"/>
          </p:cNvSpPr>
          <p:nvPr>
            <p:ph type="sldNum" sz="quarter" idx="12"/>
          </p:nvPr>
        </p:nvSpPr>
        <p:spPr/>
        <p:txBody>
          <a:bodyPr/>
          <a:lstStyle/>
          <a:p>
            <a:fld id="{B64DF5D3-7503-47CC-95E5-1DBF9BF0D2C9}" type="slidenum">
              <a:rPr lang="fr-FR" smtClean="0"/>
              <a:pPr/>
              <a:t>7</a:t>
            </a:fld>
            <a:endParaRPr lang="fr-FR" dirty="0"/>
          </a:p>
        </p:txBody>
      </p:sp>
      <p:sp>
        <p:nvSpPr>
          <p:cNvPr id="6" name="Espace réservé du contenu 2">
            <a:extLst>
              <a:ext uri="{FF2B5EF4-FFF2-40B4-BE49-F238E27FC236}">
                <a16:creationId xmlns:a16="http://schemas.microsoft.com/office/drawing/2014/main" xmlns="" id="{AF288BDC-ACD2-48B9-8224-43E564227843}"/>
              </a:ext>
            </a:extLst>
          </p:cNvPr>
          <p:cNvSpPr txBox="1">
            <a:spLocks/>
          </p:cNvSpPr>
          <p:nvPr/>
        </p:nvSpPr>
        <p:spPr>
          <a:xfrm>
            <a:off x="429986" y="4271587"/>
            <a:ext cx="11332028" cy="1645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B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solidFill>
                  <a:srgbClr val="005C2A"/>
                </a:solidFill>
              </a:rPr>
              <a:t>Prix de détail : facturé au consommateur final</a:t>
            </a:r>
          </a:p>
          <a:p>
            <a:pPr lvl="1"/>
            <a:r>
              <a:rPr lang="fr-FR" sz="1800" dirty="0"/>
              <a:t>3 postes (poids équivalent pour un client domestique) : </a:t>
            </a:r>
          </a:p>
          <a:p>
            <a:pPr lvl="2"/>
            <a:r>
              <a:rPr lang="fr-FR" sz="1400" dirty="0"/>
              <a:t>TURPE (tarif d’utilisation des réseaux) </a:t>
            </a:r>
          </a:p>
          <a:p>
            <a:pPr lvl="2"/>
            <a:r>
              <a:rPr lang="fr-FR" sz="1400" dirty="0"/>
              <a:t>Part Energie : coûts de production + commercialisation (fourniture) – la seule en concurrence</a:t>
            </a:r>
          </a:p>
          <a:p>
            <a:pPr lvl="2"/>
            <a:r>
              <a:rPr lang="fr-FR" sz="1400" dirty="0"/>
              <a:t>Taxes – dont e complément de rémunération des énergies renouvelables</a:t>
            </a:r>
          </a:p>
          <a:p>
            <a:pPr lvl="1"/>
            <a:r>
              <a:rPr lang="fr-FR" sz="1800" dirty="0"/>
              <a:t>2 catégories d’offres :</a:t>
            </a:r>
          </a:p>
          <a:p>
            <a:pPr lvl="2"/>
            <a:r>
              <a:rPr lang="fr-FR" sz="1400" dirty="0"/>
              <a:t>Tarif Réglementé de vente - pour les particuliers (68%) et les TPE</a:t>
            </a:r>
          </a:p>
          <a:p>
            <a:pPr lvl="2"/>
            <a:r>
              <a:rPr lang="fr-FR" sz="1400" dirty="0"/>
              <a:t>Offres de marché : à prix fixe ou indexé sur le marché, à plus ou moins court terme (tarification dynamique)</a:t>
            </a:r>
          </a:p>
          <a:p>
            <a:pPr lvl="1"/>
            <a:endParaRPr lang="fr-FR" sz="1800" dirty="0"/>
          </a:p>
          <a:p>
            <a:pPr marL="0" lvl="1" indent="0">
              <a:lnSpc>
                <a:spcPct val="100000"/>
              </a:lnSpc>
              <a:spcBef>
                <a:spcPts val="1800"/>
              </a:spcBef>
              <a:buFont typeface="Arial" panose="020B0604020202020204" pitchFamily="34" charset="0"/>
              <a:buNone/>
            </a:pPr>
            <a:endParaRPr lang="fr-FR" b="1" dirty="0">
              <a:solidFill>
                <a:srgbClr val="00B050"/>
              </a:solidFill>
            </a:endParaRPr>
          </a:p>
        </p:txBody>
      </p:sp>
    </p:spTree>
    <p:extLst>
      <p:ext uri="{BB962C8B-B14F-4D97-AF65-F5344CB8AC3E}">
        <p14:creationId xmlns:p14="http://schemas.microsoft.com/office/powerpoint/2010/main" xmlns="" val="3133287197"/>
      </p:ext>
    </p:extLst>
  </p:cSld>
  <p:clrMapOvr>
    <a:masterClrMapping/>
  </p:clrMapOvr>
  <mc:AlternateContent xmlns:mc="http://schemas.openxmlformats.org/markup-compatibility/2006">
    <mc:Choice xmlns:p14="http://schemas.microsoft.com/office/powerpoint/2010/main" xmlns="" Requires="p14">
      <p:transition spd="slow" p14:dur="2000" advTm="344099"/>
    </mc:Choice>
    <mc:Fallback>
      <p:transition spd="slow" advTm="344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944372B-9744-4A40-B971-48F430554ABA}"/>
              </a:ext>
            </a:extLst>
          </p:cNvPr>
          <p:cNvSpPr/>
          <p:nvPr/>
        </p:nvSpPr>
        <p:spPr>
          <a:xfrm>
            <a:off x="7439508" y="1230892"/>
            <a:ext cx="4640876" cy="2308324"/>
          </a:xfrm>
          <a:prstGeom prst="rect">
            <a:avLst/>
          </a:prstGeom>
        </p:spPr>
        <p:txBody>
          <a:bodyPr wrap="square">
            <a:spAutoFit/>
          </a:bodyPr>
          <a:lstStyle/>
          <a:p>
            <a:pPr marL="1980565">
              <a:spcAft>
                <a:spcPts val="300"/>
              </a:spcAft>
            </a:pPr>
            <a:r>
              <a:rPr lang="fr-FR" i="1" u="sng" dirty="0">
                <a:solidFill>
                  <a:srgbClr val="44546A"/>
                </a:solidFill>
                <a:latin typeface="Calibri" panose="020F0502020204030204" pitchFamily="34" charset="0"/>
                <a:cs typeface="Times New Roman" panose="02020603050405020304" pitchFamily="18" charset="0"/>
              </a:rPr>
              <a:t>Lecture </a:t>
            </a:r>
            <a:r>
              <a:rPr lang="fr-FR" i="1" dirty="0">
                <a:solidFill>
                  <a:srgbClr val="44546A"/>
                </a:solidFill>
                <a:latin typeface="Calibri" panose="020F0502020204030204" pitchFamily="34" charset="0"/>
                <a:cs typeface="Times New Roman" panose="02020603050405020304" pitchFamily="18" charset="0"/>
              </a:rPr>
              <a:t>: </a:t>
            </a:r>
            <a:r>
              <a:rPr lang="fr-FR" i="1" dirty="0"/>
              <a:t>: le 1er janvier 2016, l’achat d’1 MWh pour chaque heure de l’année 2017 se faisait au prix d’environ 26 €/MWh. Le 3 octobre 2021 (pour une livraison en 2022), il se faisait à 170€/MWh.</a:t>
            </a:r>
            <a:endParaRPr lang="fr-FR" i="1" dirty="0">
              <a:solidFill>
                <a:srgbClr val="44546A"/>
              </a:solidFill>
              <a:latin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F1FC9741-0235-4DD1-A37F-9E22016A7C53}"/>
              </a:ext>
            </a:extLst>
          </p:cNvPr>
          <p:cNvSpPr/>
          <p:nvPr/>
        </p:nvSpPr>
        <p:spPr>
          <a:xfrm>
            <a:off x="1931665" y="6383950"/>
            <a:ext cx="6646279" cy="307777"/>
          </a:xfrm>
          <a:prstGeom prst="rect">
            <a:avLst/>
          </a:prstGeom>
        </p:spPr>
        <p:txBody>
          <a:bodyPr wrap="square">
            <a:spAutoFit/>
          </a:bodyPr>
          <a:lstStyle/>
          <a:p>
            <a:pPr marL="1980565" algn="r">
              <a:spcAft>
                <a:spcPts val="300"/>
              </a:spcAft>
            </a:pPr>
            <a:r>
              <a:rPr lang="fr-FR" sz="14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 EPEX</a:t>
            </a:r>
          </a:p>
        </p:txBody>
      </p:sp>
      <p:graphicFrame>
        <p:nvGraphicFramePr>
          <p:cNvPr id="6" name="Graphique 5">
            <a:extLst>
              <a:ext uri="{FF2B5EF4-FFF2-40B4-BE49-F238E27FC236}">
                <a16:creationId xmlns:a16="http://schemas.microsoft.com/office/drawing/2014/main" xmlns="" id="{597EDC35-01B9-4C71-B7FC-CC7C9BC3488B}"/>
              </a:ext>
            </a:extLst>
          </p:cNvPr>
          <p:cNvGraphicFramePr/>
          <p:nvPr>
            <p:extLst>
              <p:ext uri="{D42A27DB-BD31-4B8C-83A1-F6EECF244321}">
                <p14:modId xmlns:p14="http://schemas.microsoft.com/office/powerpoint/2010/main" xmlns="" val="2237479644"/>
              </p:ext>
            </p:extLst>
          </p:nvPr>
        </p:nvGraphicFramePr>
        <p:xfrm>
          <a:off x="678730" y="802792"/>
          <a:ext cx="7064173" cy="316452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xmlns="" id="{82A034D0-6677-4F09-9F06-45F80A17D2CA}"/>
              </a:ext>
            </a:extLst>
          </p:cNvPr>
          <p:cNvSpPr/>
          <p:nvPr/>
        </p:nvSpPr>
        <p:spPr>
          <a:xfrm>
            <a:off x="2701489" y="143956"/>
            <a:ext cx="6939849" cy="658835"/>
          </a:xfrm>
          <a:prstGeom prst="rect">
            <a:avLst/>
          </a:prstGeom>
        </p:spPr>
        <p:txBody>
          <a:bodyPr wrap="none">
            <a:spAutoFit/>
          </a:bodyPr>
          <a:lstStyle/>
          <a:p>
            <a:pPr algn="ctr">
              <a:lnSpc>
                <a:spcPct val="107000"/>
              </a:lnSpc>
              <a:spcAft>
                <a:spcPts val="800"/>
              </a:spcAft>
              <a:defRPr sz="1400" b="0" i="0" u="none" strike="noStrike" kern="1200" spc="0" baseline="0">
                <a:solidFill>
                  <a:sysClr val="windowText" lastClr="000000">
                    <a:lumMod val="65000"/>
                    <a:lumOff val="35000"/>
                  </a:sysClr>
                </a:solidFill>
                <a:latin typeface="+mn-lt"/>
                <a:ea typeface="+mn-ea"/>
                <a:cs typeface="+mn-cs"/>
              </a:defRPr>
            </a:pPr>
            <a:r>
              <a:rPr lang="fr-FR" sz="3600" b="1" dirty="0">
                <a:solidFill>
                  <a:sysClr val="windowText" lastClr="000000">
                    <a:lumMod val="65000"/>
                    <a:lumOff val="35000"/>
                  </a:sysClr>
                </a:solidFill>
                <a:latin typeface="+mj-lt"/>
              </a:rPr>
              <a:t>Évolution du prix à terme 2002-2021 </a:t>
            </a:r>
          </a:p>
        </p:txBody>
      </p:sp>
      <p:pic>
        <p:nvPicPr>
          <p:cNvPr id="3" name="Image 2">
            <a:extLst>
              <a:ext uri="{FF2B5EF4-FFF2-40B4-BE49-F238E27FC236}">
                <a16:creationId xmlns:a16="http://schemas.microsoft.com/office/drawing/2014/main" xmlns="" id="{D98026AF-E8E7-43A9-84AD-336271D1920F}"/>
              </a:ext>
            </a:extLst>
          </p:cNvPr>
          <p:cNvPicPr>
            <a:picLocks noChangeAspect="1"/>
          </p:cNvPicPr>
          <p:nvPr/>
        </p:nvPicPr>
        <p:blipFill>
          <a:blip r:embed="rId3" cstate="print"/>
          <a:stretch>
            <a:fillRect/>
          </a:stretch>
        </p:blipFill>
        <p:spPr>
          <a:xfrm>
            <a:off x="443131" y="3784983"/>
            <a:ext cx="10791825" cy="1390650"/>
          </a:xfrm>
          <a:prstGeom prst="rect">
            <a:avLst/>
          </a:prstGeom>
        </p:spPr>
      </p:pic>
      <p:pic>
        <p:nvPicPr>
          <p:cNvPr id="2" name="Image 1">
            <a:extLst>
              <a:ext uri="{FF2B5EF4-FFF2-40B4-BE49-F238E27FC236}">
                <a16:creationId xmlns:a16="http://schemas.microsoft.com/office/drawing/2014/main" xmlns="" id="{3378671B-C598-4014-A1DB-8E2A8CABB25E}"/>
              </a:ext>
            </a:extLst>
          </p:cNvPr>
          <p:cNvPicPr>
            <a:picLocks noChangeAspect="1"/>
          </p:cNvPicPr>
          <p:nvPr/>
        </p:nvPicPr>
        <p:blipFill>
          <a:blip r:embed="rId4" cstate="print"/>
          <a:stretch>
            <a:fillRect/>
          </a:stretch>
        </p:blipFill>
        <p:spPr>
          <a:xfrm>
            <a:off x="443131" y="5154764"/>
            <a:ext cx="10791826" cy="1033167"/>
          </a:xfrm>
          <a:prstGeom prst="rect">
            <a:avLst/>
          </a:prstGeom>
        </p:spPr>
      </p:pic>
    </p:spTree>
    <p:extLst>
      <p:ext uri="{BB962C8B-B14F-4D97-AF65-F5344CB8AC3E}">
        <p14:creationId xmlns:p14="http://schemas.microsoft.com/office/powerpoint/2010/main" xmlns="" val="396712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DC87FFBF-A877-4981-8144-C8C2BFC4956B}"/>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7" y="1593756"/>
            <a:ext cx="7887250" cy="4647400"/>
          </a:xfrm>
          <a:prstGeom prst="rect">
            <a:avLst/>
          </a:prstGeom>
          <a:noFill/>
        </p:spPr>
      </p:pic>
      <p:sp>
        <p:nvSpPr>
          <p:cNvPr id="2" name="Rectangle 1">
            <a:extLst>
              <a:ext uri="{FF2B5EF4-FFF2-40B4-BE49-F238E27FC236}">
                <a16:creationId xmlns:a16="http://schemas.microsoft.com/office/drawing/2014/main" xmlns="" id="{F8D556A1-FF9A-4B6C-BE31-BCBDD4CB3DE1}"/>
              </a:ext>
            </a:extLst>
          </p:cNvPr>
          <p:cNvSpPr/>
          <p:nvPr/>
        </p:nvSpPr>
        <p:spPr>
          <a:xfrm>
            <a:off x="1002778" y="457029"/>
            <a:ext cx="10186443" cy="658835"/>
          </a:xfrm>
          <a:prstGeom prst="rect">
            <a:avLst/>
          </a:prstGeom>
        </p:spPr>
        <p:txBody>
          <a:bodyPr wrap="none">
            <a:spAutoFit/>
          </a:bodyPr>
          <a:lstStyle/>
          <a:p>
            <a:pPr algn="ctr">
              <a:lnSpc>
                <a:spcPct val="107000"/>
              </a:lnSpc>
              <a:spcAft>
                <a:spcPts val="800"/>
              </a:spcAft>
              <a:defRPr sz="1400" b="0" i="0" u="none" strike="noStrike" kern="1200" spc="0" baseline="0">
                <a:solidFill>
                  <a:sysClr val="windowText" lastClr="000000">
                    <a:lumMod val="65000"/>
                    <a:lumOff val="35000"/>
                  </a:sysClr>
                </a:solidFill>
                <a:latin typeface="+mn-lt"/>
                <a:ea typeface="+mn-ea"/>
                <a:cs typeface="+mn-cs"/>
              </a:defRPr>
            </a:pPr>
            <a:r>
              <a:rPr lang="fr-FR" sz="3600" b="1" dirty="0">
                <a:solidFill>
                  <a:sysClr val="windowText" lastClr="000000">
                    <a:lumMod val="65000"/>
                    <a:lumOff val="35000"/>
                  </a:sysClr>
                </a:solidFill>
                <a:latin typeface="+mj-lt"/>
              </a:rPr>
              <a:t>Évolution du prix spot lors d’un mois d’hiver « normal »</a:t>
            </a:r>
          </a:p>
        </p:txBody>
      </p:sp>
      <p:sp>
        <p:nvSpPr>
          <p:cNvPr id="8" name="Rectangle 7">
            <a:extLst>
              <a:ext uri="{FF2B5EF4-FFF2-40B4-BE49-F238E27FC236}">
                <a16:creationId xmlns:a16="http://schemas.microsoft.com/office/drawing/2014/main" xmlns="" id="{A944372B-9744-4A40-B971-48F430554ABA}"/>
              </a:ext>
            </a:extLst>
          </p:cNvPr>
          <p:cNvSpPr/>
          <p:nvPr/>
        </p:nvSpPr>
        <p:spPr>
          <a:xfrm>
            <a:off x="7380514" y="2453284"/>
            <a:ext cx="4640876" cy="1754326"/>
          </a:xfrm>
          <a:prstGeom prst="rect">
            <a:avLst/>
          </a:prstGeom>
        </p:spPr>
        <p:txBody>
          <a:bodyPr wrap="square">
            <a:spAutoFit/>
          </a:bodyPr>
          <a:lstStyle/>
          <a:p>
            <a:pPr marL="1980565">
              <a:spcAft>
                <a:spcPts val="300"/>
              </a:spcAft>
            </a:pPr>
            <a:r>
              <a:rPr lang="fr-FR" i="1" u="sng" dirty="0">
                <a:solidFill>
                  <a:srgbClr val="44546A"/>
                </a:solidFill>
                <a:latin typeface="Calibri" panose="020F0502020204030204" pitchFamily="34" charset="0"/>
                <a:cs typeface="Times New Roman" panose="02020603050405020304" pitchFamily="18" charset="0"/>
              </a:rPr>
              <a:t>Lecture </a:t>
            </a:r>
            <a:r>
              <a:rPr lang="fr-FR" i="1" dirty="0">
                <a:solidFill>
                  <a:srgbClr val="44546A"/>
                </a:solidFill>
                <a:latin typeface="Calibri" panose="020F0502020204030204" pitchFamily="34" charset="0"/>
                <a:cs typeface="Times New Roman" panose="02020603050405020304" pitchFamily="18" charset="0"/>
              </a:rPr>
              <a:t>: au cours du mois de décembre 2018, le prix d’un MWh coté la veille varie entre environ 0 et 90 €/MWh selon l’heure de livraison</a:t>
            </a:r>
          </a:p>
        </p:txBody>
      </p:sp>
      <p:sp>
        <p:nvSpPr>
          <p:cNvPr id="9" name="Rectangle 8">
            <a:extLst>
              <a:ext uri="{FF2B5EF4-FFF2-40B4-BE49-F238E27FC236}">
                <a16:creationId xmlns:a16="http://schemas.microsoft.com/office/drawing/2014/main" xmlns="" id="{F1FC9741-0235-4DD1-A37F-9E22016A7C53}"/>
              </a:ext>
            </a:extLst>
          </p:cNvPr>
          <p:cNvSpPr/>
          <p:nvPr/>
        </p:nvSpPr>
        <p:spPr>
          <a:xfrm>
            <a:off x="1931665" y="6383950"/>
            <a:ext cx="6646279" cy="307777"/>
          </a:xfrm>
          <a:prstGeom prst="rect">
            <a:avLst/>
          </a:prstGeom>
        </p:spPr>
        <p:txBody>
          <a:bodyPr wrap="square">
            <a:spAutoFit/>
          </a:bodyPr>
          <a:lstStyle/>
          <a:p>
            <a:pPr marL="1980565" algn="r">
              <a:spcAft>
                <a:spcPts val="300"/>
              </a:spcAft>
            </a:pPr>
            <a:r>
              <a:rPr lang="fr-FR" sz="14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Source : EPEX</a:t>
            </a:r>
          </a:p>
        </p:txBody>
      </p:sp>
    </p:spTree>
    <p:extLst>
      <p:ext uri="{BB962C8B-B14F-4D97-AF65-F5344CB8AC3E}">
        <p14:creationId xmlns:p14="http://schemas.microsoft.com/office/powerpoint/2010/main" xmlns="" val="18247849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RTE">
  <a:themeElements>
    <a:clrScheme name="RTE">
      <a:dk1>
        <a:srgbClr val="000000"/>
      </a:dk1>
      <a:lt1>
        <a:srgbClr val="FFFFFF"/>
      </a:lt1>
      <a:dk2>
        <a:srgbClr val="3D70AD"/>
      </a:dk2>
      <a:lt2>
        <a:srgbClr val="00A6D9"/>
      </a:lt2>
      <a:accent1>
        <a:srgbClr val="009E8F"/>
      </a:accent1>
      <a:accent2>
        <a:srgbClr val="FFE500"/>
      </a:accent2>
      <a:accent3>
        <a:srgbClr val="EC775C"/>
      </a:accent3>
      <a:accent4>
        <a:srgbClr val="DC0059"/>
      </a:accent4>
      <a:accent5>
        <a:srgbClr val="7D5A9F"/>
      </a:accent5>
      <a:accent6>
        <a:srgbClr val="F6AB4D"/>
      </a:accent6>
      <a:hlink>
        <a:srgbClr val="00A6D9"/>
      </a:hlink>
      <a:folHlink>
        <a:srgbClr val="3D70AD"/>
      </a:folHlink>
    </a:clrScheme>
    <a:fontScheme name="R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ank.potx" id="{D8471729-1A76-45F4-8A2C-747CCCE576A7}" vid="{E411389D-0FF9-4E8C-B8A8-06DB6BF9A88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10102</TotalTime>
  <Words>2741</Words>
  <Application>Microsoft Office PowerPoint</Application>
  <PresentationFormat>Personnalisé</PresentationFormat>
  <Paragraphs>688</Paragraphs>
  <Slides>54</Slides>
  <Notes>1</Notes>
  <HiddenSlides>0</HiddenSlides>
  <MMClips>0</MMClips>
  <ScaleCrop>false</ScaleCrop>
  <HeadingPairs>
    <vt:vector size="4" baseType="variant">
      <vt:variant>
        <vt:lpstr>Thème</vt:lpstr>
      </vt:variant>
      <vt:variant>
        <vt:i4>3</vt:i4>
      </vt:variant>
      <vt:variant>
        <vt:lpstr>Titres des diapositives</vt:lpstr>
      </vt:variant>
      <vt:variant>
        <vt:i4>54</vt:i4>
      </vt:variant>
    </vt:vector>
  </HeadingPairs>
  <TitlesOfParts>
    <vt:vector size="57" baseType="lpstr">
      <vt:lpstr>Thème Office</vt:lpstr>
      <vt:lpstr>Thème RTE</vt:lpstr>
      <vt:lpstr>Thème Office</vt:lpstr>
      <vt:lpstr>Envolée des prix de l’électricité </vt:lpstr>
      <vt:lpstr>Etat des lieux</vt:lpstr>
      <vt:lpstr>Une crise majeure</vt:lpstr>
      <vt:lpstr>Des causes externes pour le gaz et le pétrole …  mais pas pour l’électricité</vt:lpstr>
      <vt:lpstr>Où passe l’argent</vt:lpstr>
      <vt:lpstr>Diapositive 6</vt:lpstr>
      <vt:lpstr>Les différents types de prix de l’électricité</vt:lpstr>
      <vt:lpstr>Diapositive 8</vt:lpstr>
      <vt:lpstr>Diapositive 9</vt:lpstr>
      <vt:lpstr>Prix spot 9 mars 2022</vt:lpstr>
      <vt:lpstr>Diapositive 11</vt:lpstr>
      <vt:lpstr>Cet écart entre prix et coûts a créé une succession de crises</vt:lpstr>
      <vt:lpstr>Pourquoi le prix de marché ne reflète pas les coûts</vt:lpstr>
      <vt:lpstr>Pourquoi le prix de marché ne reflète pas les coûts</vt:lpstr>
      <vt:lpstr>Le prix de marché se répercute aujourd’hui sur les prix aux usagers</vt:lpstr>
      <vt:lpstr>Diapositive 16</vt:lpstr>
      <vt:lpstr>Comment en est-on arrivés là ?  La directive européenne de 1996</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Le système électrique : un monopole naturel</vt:lpstr>
      <vt:lpstr>Des contournements des règles de marché à tous les étages</vt:lpstr>
      <vt:lpstr>Ce n’est pas la transition écologique qui coûte cher, c’est le marché L’impact majeur du coût du capital (taux d’intérêt bancaire + taux de rémunération des actionnaires) </vt:lpstr>
      <vt:lpstr>Diapositive 34</vt:lpstr>
      <vt:lpstr>Diapositive 35</vt:lpstr>
      <vt:lpstr>L’exemple d’une gestion semi-privée : la CNR</vt:lpstr>
      <vt:lpstr>La hausse des prix de l’énergie n’est pas une conséquence de la transition énergétique</vt:lpstr>
      <vt:lpstr>La hausse des prix permettrait de favoriser l’atteinte de la neutralité carbone ? Un mal pour un bien ?</vt:lpstr>
      <vt:lpstr>« Les énergies renouvelables ne remplacent plus le charbon mais le gaz cher »</vt:lpstr>
      <vt:lpstr>Quelles perspectives ? </vt:lpstr>
      <vt:lpstr>Un refus d’admettre l’échec du marché : 1) Le déni</vt:lpstr>
      <vt:lpstr>Un refus d’admettre l’échec du marché : 2) hésitation et recherche d’un impossible compromis</vt:lpstr>
      <vt:lpstr>Peut-on se satisfaire de ce « marché » qui n’en est plus un ?</vt:lpstr>
      <vt:lpstr>Résultat : improvisation permanente et concours Lépine des rustines</vt:lpstr>
      <vt:lpstr>Nos propositions : un service public de l’énergie sous contrôle citoyen</vt:lpstr>
      <vt:lpstr>Merci !</vt:lpstr>
      <vt:lpstr>Annexes</vt:lpstr>
      <vt:lpstr>Diapositive 48</vt:lpstr>
      <vt:lpstr>Diapositive 49</vt:lpstr>
      <vt:lpstr>Diapositive 50</vt:lpstr>
      <vt:lpstr>Diapositive 51</vt:lpstr>
      <vt:lpstr>Diapositive 52</vt:lpstr>
      <vt:lpstr>Diapositive 53</vt:lpstr>
      <vt:lpstr>Contrats pour différence et aux  compléments de rémunération : le retour des shaddocks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DEBREGEAS Anne</dc:creator>
  <cp:lastModifiedBy>Daniela</cp:lastModifiedBy>
  <cp:revision>202</cp:revision>
  <dcterms:created xsi:type="dcterms:W3CDTF">2022-02-03T15:02:05Z</dcterms:created>
  <dcterms:modified xsi:type="dcterms:W3CDTF">2022-04-09T13:59:09Z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26f538-337a-4593-a7e6-123667b1a538_Enabled">
    <vt:lpwstr>true</vt:lpwstr>
  </property>
  <property fmtid="{D5CDD505-2E9C-101B-9397-08002B2CF9AE}" pid="3" name="MSIP_Label_2d26f538-337a-4593-a7e6-123667b1a538_SetDate">
    <vt:lpwstr>2022-02-03T15:02:05Z</vt:lpwstr>
  </property>
  <property fmtid="{D5CDD505-2E9C-101B-9397-08002B2CF9AE}" pid="4" name="MSIP_Label_2d26f538-337a-4593-a7e6-123667b1a538_Method">
    <vt:lpwstr>Standard</vt:lpwstr>
  </property>
  <property fmtid="{D5CDD505-2E9C-101B-9397-08002B2CF9AE}" pid="5" name="MSIP_Label_2d26f538-337a-4593-a7e6-123667b1a538_Name">
    <vt:lpwstr>C1 Interne</vt:lpwstr>
  </property>
  <property fmtid="{D5CDD505-2E9C-101B-9397-08002B2CF9AE}" pid="6" name="MSIP_Label_2d26f538-337a-4593-a7e6-123667b1a538_SiteId">
    <vt:lpwstr>e242425b-70fc-44dc-9ddf-c21e304e6c80</vt:lpwstr>
  </property>
  <property fmtid="{D5CDD505-2E9C-101B-9397-08002B2CF9AE}" pid="7" name="MSIP_Label_2d26f538-337a-4593-a7e6-123667b1a538_ActionId">
    <vt:lpwstr>a7303ea2-c5d5-4537-b642-e0f271894ce6</vt:lpwstr>
  </property>
  <property fmtid="{D5CDD505-2E9C-101B-9397-08002B2CF9AE}" pid="8" name="MSIP_Label_2d26f538-337a-4593-a7e6-123667b1a538_ContentBits">
    <vt:lpwstr>0</vt:lpwstr>
  </property>
</Properties>
</file>